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B9446-20C6-4C3B-B8DB-5D7C058E634A}" type="doc">
      <dgm:prSet loTypeId="urn:diagrams.loki3.com/VaryingWidthList" loCatId="officeonline" qsTypeId="urn:microsoft.com/office/officeart/2005/8/quickstyle/simple1" qsCatId="simple" csTypeId="urn:microsoft.com/office/officeart/2005/8/colors/accent1_2" csCatId="accent1" phldr="1"/>
      <dgm:spPr/>
    </dgm:pt>
    <dgm:pt modelId="{7D2961E7-D0D5-4AFC-90ED-F60438B2FC74}">
      <dgm:prSet phldrT="[Text]"/>
      <dgm:spPr/>
      <dgm:t>
        <a:bodyPr/>
        <a:lstStyle/>
        <a:p>
          <a:r>
            <a:rPr lang="en-US" dirty="0" smtClean="0"/>
            <a:t>Works Well with </a:t>
          </a:r>
          <a:r>
            <a:rPr lang="en-US" dirty="0" err="1" smtClean="0"/>
            <a:t>GREP,Cut,jq</a:t>
          </a:r>
          <a:r>
            <a:rPr lang="en-US" dirty="0" smtClean="0"/>
            <a:t> </a:t>
          </a:r>
          <a:r>
            <a:rPr lang="en-US" dirty="0" err="1" smtClean="0"/>
            <a:t>etc</a:t>
          </a:r>
          <a:endParaRPr lang="en-US" dirty="0"/>
        </a:p>
      </dgm:t>
    </dgm:pt>
    <dgm:pt modelId="{A7C38557-F083-4F11-BC98-CD1832C500DB}" type="parTrans" cxnId="{C26FBF18-D0E3-472F-AD05-ADE2AD0A1DDF}">
      <dgm:prSet/>
      <dgm:spPr/>
      <dgm:t>
        <a:bodyPr/>
        <a:lstStyle/>
        <a:p>
          <a:endParaRPr lang="en-US"/>
        </a:p>
      </dgm:t>
    </dgm:pt>
    <dgm:pt modelId="{DDAF87F1-2466-4A5C-A988-479B777BC473}" type="sibTrans" cxnId="{C26FBF18-D0E3-472F-AD05-ADE2AD0A1DDF}">
      <dgm:prSet/>
      <dgm:spPr/>
      <dgm:t>
        <a:bodyPr/>
        <a:lstStyle/>
        <a:p>
          <a:endParaRPr lang="en-US"/>
        </a:p>
      </dgm:t>
    </dgm:pt>
    <dgm:pt modelId="{D6DC419C-885C-43B2-8CF6-01916D891D87}">
      <dgm:prSet phldrT="[Text]"/>
      <dgm:spPr/>
      <dgm:t>
        <a:bodyPr/>
        <a:lstStyle/>
        <a:p>
          <a:r>
            <a:rPr lang="en-US" dirty="0" smtClean="0"/>
            <a:t>Swagger Pipeline</a:t>
          </a:r>
          <a:endParaRPr lang="en-US" dirty="0"/>
        </a:p>
      </dgm:t>
    </dgm:pt>
    <dgm:pt modelId="{6CF08C52-96D5-4909-A591-F1A47BB2DB04}" type="parTrans" cxnId="{5FDE0747-902C-4033-994E-31B8678E40BB}">
      <dgm:prSet/>
      <dgm:spPr/>
      <dgm:t>
        <a:bodyPr/>
        <a:lstStyle/>
        <a:p>
          <a:endParaRPr lang="en-US"/>
        </a:p>
      </dgm:t>
    </dgm:pt>
    <dgm:pt modelId="{005F0FBF-658D-4578-94AC-C9397D644D9A}" type="sibTrans" cxnId="{5FDE0747-902C-4033-994E-31B8678E40BB}">
      <dgm:prSet/>
      <dgm:spPr/>
      <dgm:t>
        <a:bodyPr/>
        <a:lstStyle/>
        <a:p>
          <a:endParaRPr lang="en-US"/>
        </a:p>
      </dgm:t>
    </dgm:pt>
    <dgm:pt modelId="{059C1849-4EFA-4880-8913-026148410495}">
      <dgm:prSet phldrT="[Text]"/>
      <dgm:spPr/>
      <dgm:t>
        <a:bodyPr/>
        <a:lstStyle/>
        <a:p>
          <a:r>
            <a:rPr lang="en-US" dirty="0" smtClean="0"/>
            <a:t>Architecture for MAC and Linux Users</a:t>
          </a:r>
          <a:endParaRPr lang="en-US" dirty="0"/>
        </a:p>
      </dgm:t>
    </dgm:pt>
    <dgm:pt modelId="{E6A86907-7414-4942-891A-782DB5AA1528}" type="sibTrans" cxnId="{AAD3AAC6-67CD-40BB-AFEF-F3DF7174C7AB}">
      <dgm:prSet/>
      <dgm:spPr/>
      <dgm:t>
        <a:bodyPr/>
        <a:lstStyle/>
        <a:p>
          <a:endParaRPr lang="en-US"/>
        </a:p>
      </dgm:t>
    </dgm:pt>
    <dgm:pt modelId="{A4D85356-12D4-4276-9726-05BB64212BF9}" type="parTrans" cxnId="{AAD3AAC6-67CD-40BB-AFEF-F3DF7174C7AB}">
      <dgm:prSet/>
      <dgm:spPr/>
      <dgm:t>
        <a:bodyPr/>
        <a:lstStyle/>
        <a:p>
          <a:endParaRPr lang="en-US"/>
        </a:p>
      </dgm:t>
    </dgm:pt>
    <dgm:pt modelId="{F4BCF537-E85F-4FC2-BA9C-ED7C31BA2415}">
      <dgm:prSet phldrT="[Text]"/>
      <dgm:spPr/>
      <dgm:t>
        <a:bodyPr/>
        <a:lstStyle/>
        <a:p>
          <a:r>
            <a:rPr lang="en-US" dirty="0" smtClean="0"/>
            <a:t>Built for ARM Templates </a:t>
          </a:r>
          <a:endParaRPr lang="en-US" dirty="0"/>
        </a:p>
      </dgm:t>
    </dgm:pt>
    <dgm:pt modelId="{E4D4CF02-0BBF-45BE-9678-713E3789AE60}" type="parTrans" cxnId="{204B9E7B-C3A5-44E5-A2C3-0EDC090048AC}">
      <dgm:prSet/>
      <dgm:spPr/>
      <dgm:t>
        <a:bodyPr/>
        <a:lstStyle/>
        <a:p>
          <a:endParaRPr lang="en-US"/>
        </a:p>
      </dgm:t>
    </dgm:pt>
    <dgm:pt modelId="{6BC7CB35-C184-48F4-8CCC-6C3D7284306C}" type="sibTrans" cxnId="{204B9E7B-C3A5-44E5-A2C3-0EDC090048AC}">
      <dgm:prSet/>
      <dgm:spPr/>
      <dgm:t>
        <a:bodyPr/>
        <a:lstStyle/>
        <a:p>
          <a:endParaRPr lang="en-US"/>
        </a:p>
      </dgm:t>
    </dgm:pt>
    <dgm:pt modelId="{F95ECE4A-E4D2-4710-AD48-19828420C92B}" type="pres">
      <dgm:prSet presAssocID="{FECB9446-20C6-4C3B-B8DB-5D7C058E634A}" presName="Name0" presStyleCnt="0">
        <dgm:presLayoutVars>
          <dgm:resizeHandles/>
        </dgm:presLayoutVars>
      </dgm:prSet>
      <dgm:spPr/>
    </dgm:pt>
    <dgm:pt modelId="{2952838A-C398-434D-A430-F904FCBF00A3}" type="pres">
      <dgm:prSet presAssocID="{059C1849-4EFA-4880-8913-026148410495}" presName="text" presStyleLbl="node1" presStyleIdx="0" presStyleCnt="4" custLinFactNeighborX="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3664E-1A9F-493A-84F1-F7C928461F67}" type="pres">
      <dgm:prSet presAssocID="{E6A86907-7414-4942-891A-782DB5AA1528}" presName="space" presStyleCnt="0"/>
      <dgm:spPr/>
    </dgm:pt>
    <dgm:pt modelId="{69EA9E02-1F89-44F0-BA98-ABA266083143}" type="pres">
      <dgm:prSet presAssocID="{7D2961E7-D0D5-4AFC-90ED-F60438B2FC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3E7EC-1E5C-4F1D-8DC8-4789AE89B064}" type="pres">
      <dgm:prSet presAssocID="{DDAF87F1-2466-4A5C-A988-479B777BC473}" presName="space" presStyleCnt="0"/>
      <dgm:spPr/>
    </dgm:pt>
    <dgm:pt modelId="{7B30CBA1-867B-4180-9393-19B64A8B73CC}" type="pres">
      <dgm:prSet presAssocID="{D6DC419C-885C-43B2-8CF6-01916D891D87}" presName="text" presStyleLbl="node1" presStyleIdx="2" presStyleCnt="4" custLinFactY="99958" custLinFactNeighborX="-115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72374-BB9D-4A61-9795-5E4290AABB32}" type="pres">
      <dgm:prSet presAssocID="{005F0FBF-658D-4578-94AC-C9397D644D9A}" presName="space" presStyleCnt="0"/>
      <dgm:spPr/>
    </dgm:pt>
    <dgm:pt modelId="{A3C4F2A6-19FF-46FC-85B2-EC35AE19072D}" type="pres">
      <dgm:prSet presAssocID="{F4BCF537-E85F-4FC2-BA9C-ED7C31BA2415}" presName="text" presStyleLbl="node1" presStyleIdx="3" presStyleCnt="4" custLinFactY="-99958" custLinFactNeighborX="-8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E0747-902C-4033-994E-31B8678E40BB}" srcId="{FECB9446-20C6-4C3B-B8DB-5D7C058E634A}" destId="{D6DC419C-885C-43B2-8CF6-01916D891D87}" srcOrd="2" destOrd="0" parTransId="{6CF08C52-96D5-4909-A591-F1A47BB2DB04}" sibTransId="{005F0FBF-658D-4578-94AC-C9397D644D9A}"/>
    <dgm:cxn modelId="{3E18099A-7094-4D68-8233-4E47ABA71F84}" type="presOf" srcId="{FECB9446-20C6-4C3B-B8DB-5D7C058E634A}" destId="{F95ECE4A-E4D2-4710-AD48-19828420C92B}" srcOrd="0" destOrd="0" presId="urn:diagrams.loki3.com/VaryingWidthList"/>
    <dgm:cxn modelId="{65C339F1-E8A7-4C22-BFCF-F2BBCA3D1E77}" type="presOf" srcId="{059C1849-4EFA-4880-8913-026148410495}" destId="{2952838A-C398-434D-A430-F904FCBF00A3}" srcOrd="0" destOrd="0" presId="urn:diagrams.loki3.com/VaryingWidthList"/>
    <dgm:cxn modelId="{C92B1D86-E2FC-4B70-947F-2D47A90429C2}" type="presOf" srcId="{F4BCF537-E85F-4FC2-BA9C-ED7C31BA2415}" destId="{A3C4F2A6-19FF-46FC-85B2-EC35AE19072D}" srcOrd="0" destOrd="0" presId="urn:diagrams.loki3.com/VaryingWidthList"/>
    <dgm:cxn modelId="{F87681A9-F718-467A-89F1-CA4535B7085A}" type="presOf" srcId="{7D2961E7-D0D5-4AFC-90ED-F60438B2FC74}" destId="{69EA9E02-1F89-44F0-BA98-ABA266083143}" srcOrd="0" destOrd="0" presId="urn:diagrams.loki3.com/VaryingWidthList"/>
    <dgm:cxn modelId="{C26FBF18-D0E3-472F-AD05-ADE2AD0A1DDF}" srcId="{FECB9446-20C6-4C3B-B8DB-5D7C058E634A}" destId="{7D2961E7-D0D5-4AFC-90ED-F60438B2FC74}" srcOrd="1" destOrd="0" parTransId="{A7C38557-F083-4F11-BC98-CD1832C500DB}" sibTransId="{DDAF87F1-2466-4A5C-A988-479B777BC473}"/>
    <dgm:cxn modelId="{CAC60304-B144-4CE4-9FBF-9F2E8E7CC178}" type="presOf" srcId="{D6DC419C-885C-43B2-8CF6-01916D891D87}" destId="{7B30CBA1-867B-4180-9393-19B64A8B73CC}" srcOrd="0" destOrd="0" presId="urn:diagrams.loki3.com/VaryingWidthList"/>
    <dgm:cxn modelId="{AAD3AAC6-67CD-40BB-AFEF-F3DF7174C7AB}" srcId="{FECB9446-20C6-4C3B-B8DB-5D7C058E634A}" destId="{059C1849-4EFA-4880-8913-026148410495}" srcOrd="0" destOrd="0" parTransId="{A4D85356-12D4-4276-9726-05BB64212BF9}" sibTransId="{E6A86907-7414-4942-891A-782DB5AA1528}"/>
    <dgm:cxn modelId="{204B9E7B-C3A5-44E5-A2C3-0EDC090048AC}" srcId="{FECB9446-20C6-4C3B-B8DB-5D7C058E634A}" destId="{F4BCF537-E85F-4FC2-BA9C-ED7C31BA2415}" srcOrd="3" destOrd="0" parTransId="{E4D4CF02-0BBF-45BE-9678-713E3789AE60}" sibTransId="{6BC7CB35-C184-48F4-8CCC-6C3D7284306C}"/>
    <dgm:cxn modelId="{CE719212-C72D-4A66-A4A5-6D52D7684ADC}" type="presParOf" srcId="{F95ECE4A-E4D2-4710-AD48-19828420C92B}" destId="{2952838A-C398-434D-A430-F904FCBF00A3}" srcOrd="0" destOrd="0" presId="urn:diagrams.loki3.com/VaryingWidthList"/>
    <dgm:cxn modelId="{D47C9070-6B45-4923-9DDA-6F256EE86329}" type="presParOf" srcId="{F95ECE4A-E4D2-4710-AD48-19828420C92B}" destId="{5403664E-1A9F-493A-84F1-F7C928461F67}" srcOrd="1" destOrd="0" presId="urn:diagrams.loki3.com/VaryingWidthList"/>
    <dgm:cxn modelId="{DA8655EE-D6DD-4B6D-9FE0-779682120E7C}" type="presParOf" srcId="{F95ECE4A-E4D2-4710-AD48-19828420C92B}" destId="{69EA9E02-1F89-44F0-BA98-ABA266083143}" srcOrd="2" destOrd="0" presId="urn:diagrams.loki3.com/VaryingWidthList"/>
    <dgm:cxn modelId="{F9BF7D37-90AD-4850-89D1-EF648B1772AF}" type="presParOf" srcId="{F95ECE4A-E4D2-4710-AD48-19828420C92B}" destId="{BC83E7EC-1E5C-4F1D-8DC8-4789AE89B064}" srcOrd="3" destOrd="0" presId="urn:diagrams.loki3.com/VaryingWidthList"/>
    <dgm:cxn modelId="{7CCA2034-EC97-4936-8A94-C191D8FF99D8}" type="presParOf" srcId="{F95ECE4A-E4D2-4710-AD48-19828420C92B}" destId="{7B30CBA1-867B-4180-9393-19B64A8B73CC}" srcOrd="4" destOrd="0" presId="urn:diagrams.loki3.com/VaryingWidthList"/>
    <dgm:cxn modelId="{8D9B3316-F7DD-408F-AD9F-A8B0C79D9250}" type="presParOf" srcId="{F95ECE4A-E4D2-4710-AD48-19828420C92B}" destId="{1D472374-BB9D-4A61-9795-5E4290AABB32}" srcOrd="5" destOrd="0" presId="urn:diagrams.loki3.com/VaryingWidthList"/>
    <dgm:cxn modelId="{10D4BB3C-9478-41A2-A7C5-5BE34614C6EA}" type="presParOf" srcId="{F95ECE4A-E4D2-4710-AD48-19828420C92B}" destId="{A3C4F2A6-19FF-46FC-85B2-EC35AE19072D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B1F90-AFFD-4A93-A0C5-377A497258BB}" type="doc">
      <dgm:prSet loTypeId="urn:microsoft.com/office/officeart/2011/layout/TabLis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0A45F0D-6A41-483B-9717-87B64E0080FC}">
      <dgm:prSet phldrT="[Text]"/>
      <dgm:spPr/>
      <dgm:t>
        <a:bodyPr/>
        <a:lstStyle/>
        <a:p>
          <a:r>
            <a:rPr lang="en-US" b="1" dirty="0" smtClean="0"/>
            <a:t>Windows</a:t>
          </a:r>
          <a:endParaRPr lang="en-US" b="1" dirty="0"/>
        </a:p>
      </dgm:t>
    </dgm:pt>
    <dgm:pt modelId="{D8541E15-E5D5-413E-A91D-71E6E50A88FB}" type="parTrans" cxnId="{8CC1DF43-60FA-42B9-A4F5-A80A0D6BB010}">
      <dgm:prSet/>
      <dgm:spPr/>
      <dgm:t>
        <a:bodyPr/>
        <a:lstStyle/>
        <a:p>
          <a:endParaRPr lang="en-US"/>
        </a:p>
      </dgm:t>
    </dgm:pt>
    <dgm:pt modelId="{576CD60B-6B0C-4BC2-B077-F3DE2A37C628}" type="sibTrans" cxnId="{8CC1DF43-60FA-42B9-A4F5-A80A0D6BB010}">
      <dgm:prSet/>
      <dgm:spPr/>
      <dgm:t>
        <a:bodyPr/>
        <a:lstStyle/>
        <a:p>
          <a:endParaRPr lang="en-US"/>
        </a:p>
      </dgm:t>
    </dgm:pt>
    <dgm:pt modelId="{A8FB351B-62BB-4DD2-860D-1C10428A04EE}">
      <dgm:prSet phldrT="[Text]"/>
      <dgm:spPr/>
      <dgm:t>
        <a:bodyPr/>
        <a:lstStyle/>
        <a:p>
          <a:endParaRPr lang="en-US" dirty="0"/>
        </a:p>
      </dgm:t>
    </dgm:pt>
    <dgm:pt modelId="{7B286512-A9F4-4D86-B15D-855156E052D4}" type="parTrans" cxnId="{80891550-BBC6-4CDE-93A9-F1A2D8415BF4}">
      <dgm:prSet/>
      <dgm:spPr/>
      <dgm:t>
        <a:bodyPr/>
        <a:lstStyle/>
        <a:p>
          <a:endParaRPr lang="en-US"/>
        </a:p>
      </dgm:t>
    </dgm:pt>
    <dgm:pt modelId="{B71A310F-03F4-44A1-A328-E3D3C1EEA62B}" type="sibTrans" cxnId="{80891550-BBC6-4CDE-93A9-F1A2D8415BF4}">
      <dgm:prSet/>
      <dgm:spPr/>
      <dgm:t>
        <a:bodyPr/>
        <a:lstStyle/>
        <a:p>
          <a:endParaRPr lang="en-US"/>
        </a:p>
      </dgm:t>
    </dgm:pt>
    <dgm:pt modelId="{56BE0E4B-9CA8-4BE1-BC44-41086C31A40F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pip install --user azure-cli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FAA7A81-2A0B-4DE0-9E59-2C30B3418AE6}" type="parTrans" cxnId="{27BAA64F-BE73-475B-A07D-A24C1E328F0A}">
      <dgm:prSet/>
      <dgm:spPr/>
      <dgm:t>
        <a:bodyPr/>
        <a:lstStyle/>
        <a:p>
          <a:endParaRPr lang="en-US"/>
        </a:p>
      </dgm:t>
    </dgm:pt>
    <dgm:pt modelId="{25652E51-3D22-411A-8C40-89DB1C883E0B}" type="sibTrans" cxnId="{27BAA64F-BE73-475B-A07D-A24C1E328F0A}">
      <dgm:prSet/>
      <dgm:spPr/>
      <dgm:t>
        <a:bodyPr/>
        <a:lstStyle/>
        <a:p>
          <a:endParaRPr lang="en-US"/>
        </a:p>
      </dgm:t>
    </dgm:pt>
    <dgm:pt modelId="{361BB1F3-C908-441F-9DDD-8EC5179D7C17}">
      <dgm:prSet phldrT="[Text]"/>
      <dgm:spPr/>
      <dgm:t>
        <a:bodyPr/>
        <a:lstStyle/>
        <a:p>
          <a:r>
            <a:rPr lang="en-US" b="1" dirty="0" err="1" smtClean="0"/>
            <a:t>MacOs</a:t>
          </a:r>
          <a:endParaRPr lang="en-US" b="1" dirty="0"/>
        </a:p>
      </dgm:t>
    </dgm:pt>
    <dgm:pt modelId="{B47E9073-0EA8-4A28-B003-D6C578E1DB6E}" type="parTrans" cxnId="{0289E5C0-EABD-45E9-BF52-C91B7DA1D1B9}">
      <dgm:prSet/>
      <dgm:spPr/>
      <dgm:t>
        <a:bodyPr/>
        <a:lstStyle/>
        <a:p>
          <a:endParaRPr lang="en-US"/>
        </a:p>
      </dgm:t>
    </dgm:pt>
    <dgm:pt modelId="{9DE1AA66-CB0E-424A-9B92-A65B03909393}" type="sibTrans" cxnId="{0289E5C0-EABD-45E9-BF52-C91B7DA1D1B9}">
      <dgm:prSet/>
      <dgm:spPr/>
      <dgm:t>
        <a:bodyPr/>
        <a:lstStyle/>
        <a:p>
          <a:endParaRPr lang="en-US"/>
        </a:p>
      </dgm:t>
    </dgm:pt>
    <dgm:pt modelId="{E2A67676-0655-4E48-BEE3-DD7B82BC068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DE1DC43-125E-4BDA-B759-F49EAEA39791}" type="parTrans" cxnId="{A959AF5D-E7EB-4344-A181-ABD1A2301198}">
      <dgm:prSet/>
      <dgm:spPr/>
      <dgm:t>
        <a:bodyPr/>
        <a:lstStyle/>
        <a:p>
          <a:endParaRPr lang="en-US"/>
        </a:p>
      </dgm:t>
    </dgm:pt>
    <dgm:pt modelId="{490544CA-806A-46EA-B726-96953B5D3A3A}" type="sibTrans" cxnId="{A959AF5D-E7EB-4344-A181-ABD1A2301198}">
      <dgm:prSet/>
      <dgm:spPr/>
      <dgm:t>
        <a:bodyPr/>
        <a:lstStyle/>
        <a:p>
          <a:endParaRPr lang="en-US"/>
        </a:p>
      </dgm:t>
    </dgm:pt>
    <dgm:pt modelId="{CF45F963-035A-4947-A654-6EB219EF5259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curl -L https://aka.ms/InstallAzureCli | bash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3EB172-4D79-4AC7-8BF0-195AD44EA391}" type="parTrans" cxnId="{3593BD8B-57F6-4D3A-A4EE-431785D926FB}">
      <dgm:prSet/>
      <dgm:spPr/>
      <dgm:t>
        <a:bodyPr/>
        <a:lstStyle/>
        <a:p>
          <a:endParaRPr lang="en-US"/>
        </a:p>
      </dgm:t>
    </dgm:pt>
    <dgm:pt modelId="{8CB51B2D-9CE7-4464-BD36-A5CEB9BC1C4D}" type="sibTrans" cxnId="{3593BD8B-57F6-4D3A-A4EE-431785D926FB}">
      <dgm:prSet/>
      <dgm:spPr/>
      <dgm:t>
        <a:bodyPr/>
        <a:lstStyle/>
        <a:p>
          <a:endParaRPr lang="en-US"/>
        </a:p>
      </dgm:t>
    </dgm:pt>
    <dgm:pt modelId="{6D6817E7-CD78-4584-8AA3-95E7885E959A}">
      <dgm:prSet phldrT="[Text]"/>
      <dgm:spPr/>
      <dgm:t>
        <a:bodyPr/>
        <a:lstStyle/>
        <a:p>
          <a:r>
            <a:rPr lang="en-US" b="1" dirty="0" smtClean="0"/>
            <a:t>Linux</a:t>
          </a:r>
          <a:endParaRPr lang="en-US" b="1" dirty="0"/>
        </a:p>
      </dgm:t>
    </dgm:pt>
    <dgm:pt modelId="{6ABD9EA1-8087-4CBF-BB58-BA0D94EAB021}" type="parTrans" cxnId="{0FC74FA8-DE3E-45BC-AF6A-E1B46FC35527}">
      <dgm:prSet/>
      <dgm:spPr/>
      <dgm:t>
        <a:bodyPr/>
        <a:lstStyle/>
        <a:p>
          <a:endParaRPr lang="en-US"/>
        </a:p>
      </dgm:t>
    </dgm:pt>
    <dgm:pt modelId="{29EED2EF-1ABB-4CA0-B217-F80B265645D6}" type="sibTrans" cxnId="{0FC74FA8-DE3E-45BC-AF6A-E1B46FC35527}">
      <dgm:prSet/>
      <dgm:spPr/>
      <dgm:t>
        <a:bodyPr/>
        <a:lstStyle/>
        <a:p>
          <a:endParaRPr lang="en-US"/>
        </a:p>
      </dgm:t>
    </dgm:pt>
    <dgm:pt modelId="{488C0CF6-A07F-4013-AF99-CD5659E3A9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7FA092F-6004-40DC-9013-F7FC9BFBAEF8}" type="parTrans" cxnId="{19A402DD-45FD-4EB1-B495-4DAFF676E70C}">
      <dgm:prSet/>
      <dgm:spPr/>
      <dgm:t>
        <a:bodyPr/>
        <a:lstStyle/>
        <a:p>
          <a:endParaRPr lang="en-US"/>
        </a:p>
      </dgm:t>
    </dgm:pt>
    <dgm:pt modelId="{AE676D94-E8EE-4613-B94E-7C14E8D39D85}" type="sibTrans" cxnId="{19A402DD-45FD-4EB1-B495-4DAFF676E70C}">
      <dgm:prSet/>
      <dgm:spPr/>
      <dgm:t>
        <a:bodyPr/>
        <a:lstStyle/>
        <a:p>
          <a:endParaRPr lang="en-US"/>
        </a:p>
      </dgm:t>
    </dgm:pt>
    <dgm:pt modelId="{5AD34DB7-1DB1-48D5-B020-ECF4B6E77B5B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curl -L https://aka.ms/InstallAzureCli | bash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05D2389-BF7C-4FF9-AE6D-995BB3CEC1B1}" type="parTrans" cxnId="{61B368AF-1175-4F12-BEF2-3E0D9DF313C6}">
      <dgm:prSet/>
      <dgm:spPr/>
      <dgm:t>
        <a:bodyPr/>
        <a:lstStyle/>
        <a:p>
          <a:endParaRPr lang="en-US"/>
        </a:p>
      </dgm:t>
    </dgm:pt>
    <dgm:pt modelId="{391D5D20-6F6E-4E1E-A212-CCEA2DD84161}" type="sibTrans" cxnId="{61B368AF-1175-4F12-BEF2-3E0D9DF313C6}">
      <dgm:prSet/>
      <dgm:spPr/>
      <dgm:t>
        <a:bodyPr/>
        <a:lstStyle/>
        <a:p>
          <a:endParaRPr lang="en-US"/>
        </a:p>
      </dgm:t>
    </dgm:pt>
    <dgm:pt modelId="{A8DB1F2F-9A51-4970-9DF0-1A20249ABC8F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exec -l $SHELL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8667A7-10FD-4D1E-B8D9-ED878E0D6E8E}" type="parTrans" cxnId="{646FE751-7F2B-4035-8C7F-0EB1F9A43D2A}">
      <dgm:prSet/>
      <dgm:spPr/>
      <dgm:t>
        <a:bodyPr/>
        <a:lstStyle/>
        <a:p>
          <a:endParaRPr lang="en-US"/>
        </a:p>
      </dgm:t>
    </dgm:pt>
    <dgm:pt modelId="{0F532BC3-A00B-48CB-BCF8-F6FCD7CC453C}" type="sibTrans" cxnId="{646FE751-7F2B-4035-8C7F-0EB1F9A43D2A}">
      <dgm:prSet/>
      <dgm:spPr/>
      <dgm:t>
        <a:bodyPr/>
        <a:lstStyle/>
        <a:p>
          <a:endParaRPr lang="en-US"/>
        </a:p>
      </dgm:t>
    </dgm:pt>
    <dgm:pt modelId="{0C9C6078-0422-4377-AD90-E5A08D3794BD}">
      <dgm:prSet phldrT="[Text]"/>
      <dgm:spPr/>
      <dgm:t>
        <a:bodyPr/>
        <a:lstStyle/>
        <a:p>
          <a:pPr rtl="0"/>
          <a:r>
            <a:rPr lang="en-US" b="1" dirty="0" smtClean="0"/>
            <a:t>Docker</a:t>
          </a:r>
          <a:endParaRPr lang="en-US" b="1" dirty="0"/>
        </a:p>
      </dgm:t>
    </dgm:pt>
    <dgm:pt modelId="{9A36F5A4-6E76-4861-9DE8-0CCB1F1C23C8}" type="parTrans" cxnId="{385E0425-6622-4EDF-9F51-52F47EB0A080}">
      <dgm:prSet/>
      <dgm:spPr/>
      <dgm:t>
        <a:bodyPr/>
        <a:lstStyle/>
        <a:p>
          <a:endParaRPr lang="en-US"/>
        </a:p>
      </dgm:t>
    </dgm:pt>
    <dgm:pt modelId="{21E9AC06-4EF2-4C4A-8481-96052E40119C}" type="sibTrans" cxnId="{385E0425-6622-4EDF-9F51-52F47EB0A080}">
      <dgm:prSet/>
      <dgm:spPr/>
      <dgm:t>
        <a:bodyPr/>
        <a:lstStyle/>
        <a:p>
          <a:endParaRPr lang="en-US"/>
        </a:p>
      </dgm:t>
    </dgm:pt>
    <dgm:pt modelId="{B9D2A606-C7EE-4527-A47F-5231325F9337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docker</a:t>
          </a:r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run </a:t>
          </a:r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azuresdk</a:t>
          </a:r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/azure-cli-python:&lt;version&gt;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422FF3-149B-4DD7-9D49-E090A886AD85}" type="parTrans" cxnId="{8FF3F242-2A11-431F-9B76-74B1BE811CF9}">
      <dgm:prSet/>
      <dgm:spPr/>
      <dgm:t>
        <a:bodyPr/>
        <a:lstStyle/>
        <a:p>
          <a:endParaRPr lang="en-US"/>
        </a:p>
      </dgm:t>
    </dgm:pt>
    <dgm:pt modelId="{EB7834B5-C49D-4D1B-9709-8F0C10245345}" type="sibTrans" cxnId="{8FF3F242-2A11-431F-9B76-74B1BE811CF9}">
      <dgm:prSet/>
      <dgm:spPr/>
      <dgm:t>
        <a:bodyPr/>
        <a:lstStyle/>
        <a:p>
          <a:endParaRPr lang="en-US"/>
        </a:p>
      </dgm:t>
    </dgm:pt>
    <dgm:pt modelId="{8F90AD41-FCC0-4A5C-86DF-2A65A1978515}">
      <dgm:prSet phldrT="[Text]"/>
      <dgm:spPr/>
      <dgm:t>
        <a:bodyPr/>
        <a:lstStyle/>
        <a:p>
          <a:pPr rtl="0"/>
          <a:endParaRPr lang="en-US" dirty="0"/>
        </a:p>
      </dgm:t>
    </dgm:pt>
    <dgm:pt modelId="{B7CE4CCD-C1FF-47C3-BEF0-5F1C108C949A}" type="parTrans" cxnId="{FF0A8092-0DA8-4B9A-90F8-B7FA11B10C02}">
      <dgm:prSet/>
      <dgm:spPr/>
      <dgm:t>
        <a:bodyPr/>
        <a:lstStyle/>
        <a:p>
          <a:endParaRPr lang="en-US"/>
        </a:p>
      </dgm:t>
    </dgm:pt>
    <dgm:pt modelId="{2D45449E-4A0B-4F83-98F6-E2FC9A47D86C}" type="sibTrans" cxnId="{FF0A8092-0DA8-4B9A-90F8-B7FA11B10C02}">
      <dgm:prSet/>
      <dgm:spPr/>
      <dgm:t>
        <a:bodyPr/>
        <a:lstStyle/>
        <a:p>
          <a:endParaRPr lang="en-US"/>
        </a:p>
      </dgm:t>
    </dgm:pt>
    <dgm:pt modelId="{90DE6EAC-480D-4D0F-AF33-F0929404D9BC}" type="pres">
      <dgm:prSet presAssocID="{BD3B1F90-AFFD-4A93-A0C5-377A497258B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3929B3D-D422-4083-AED9-8628508A9A86}" type="pres">
      <dgm:prSet presAssocID="{A0A45F0D-6A41-483B-9717-87B64E0080FC}" presName="composite" presStyleCnt="0"/>
      <dgm:spPr/>
    </dgm:pt>
    <dgm:pt modelId="{30AACB38-BC49-4A68-985D-F6B19AD34116}" type="pres">
      <dgm:prSet presAssocID="{A0A45F0D-6A41-483B-9717-87B64E0080FC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ECF18-6C6E-474B-8A69-946AEB20C644}" type="pres">
      <dgm:prSet presAssocID="{A0A45F0D-6A41-483B-9717-87B64E0080F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4D5E122F-9566-46C4-BBB6-25B03DBDDD04}" type="pres">
      <dgm:prSet presAssocID="{A0A45F0D-6A41-483B-9717-87B64E0080FC}" presName="Accent" presStyleLbl="parChTrans1D1" presStyleIdx="0" presStyleCnt="4"/>
      <dgm:spPr/>
    </dgm:pt>
    <dgm:pt modelId="{523A8244-0203-4640-B519-C0BA74F1C812}" type="pres">
      <dgm:prSet presAssocID="{A0A45F0D-6A41-483B-9717-87B64E0080F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D120-BB54-43E2-A7E0-7866D19D6C39}" type="pres">
      <dgm:prSet presAssocID="{576CD60B-6B0C-4BC2-B077-F3DE2A37C628}" presName="sibTrans" presStyleCnt="0"/>
      <dgm:spPr/>
    </dgm:pt>
    <dgm:pt modelId="{33063453-1FD8-4BE8-AD19-AC11438BE055}" type="pres">
      <dgm:prSet presAssocID="{361BB1F3-C908-441F-9DDD-8EC5179D7C17}" presName="composite" presStyleCnt="0"/>
      <dgm:spPr/>
    </dgm:pt>
    <dgm:pt modelId="{5140A3A2-8DD9-45A0-86D1-9EB09AA12CA2}" type="pres">
      <dgm:prSet presAssocID="{361BB1F3-C908-441F-9DDD-8EC5179D7C17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D88DA790-90C2-4989-AA38-32FCC004FD34}" type="pres">
      <dgm:prSet presAssocID="{361BB1F3-C908-441F-9DDD-8EC5179D7C17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C73C2-32AA-43FB-B783-FF339AB28ED6}" type="pres">
      <dgm:prSet presAssocID="{361BB1F3-C908-441F-9DDD-8EC5179D7C17}" presName="Accent" presStyleLbl="parChTrans1D1" presStyleIdx="1" presStyleCnt="4"/>
      <dgm:spPr/>
    </dgm:pt>
    <dgm:pt modelId="{2B84291F-AAFA-40E1-B34C-3AD68667C3F4}" type="pres">
      <dgm:prSet presAssocID="{361BB1F3-C908-441F-9DDD-8EC5179D7C1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CEE16-4D1C-48EF-BED5-CA3215CDD9E6}" type="pres">
      <dgm:prSet presAssocID="{9DE1AA66-CB0E-424A-9B92-A65B03909393}" presName="sibTrans" presStyleCnt="0"/>
      <dgm:spPr/>
    </dgm:pt>
    <dgm:pt modelId="{0A73AAB1-6693-47F3-BDF2-3B5207F1C168}" type="pres">
      <dgm:prSet presAssocID="{6D6817E7-CD78-4584-8AA3-95E7885E959A}" presName="composite" presStyleCnt="0"/>
      <dgm:spPr/>
    </dgm:pt>
    <dgm:pt modelId="{F2E0024B-9A2B-46D1-9072-5E9E3F9E5C30}" type="pres">
      <dgm:prSet presAssocID="{6D6817E7-CD78-4584-8AA3-95E7885E959A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7FFAF13-BF53-47B8-B7BF-BC4AE2ABB831}" type="pres">
      <dgm:prSet presAssocID="{6D6817E7-CD78-4584-8AA3-95E7885E959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A9FCD958-2F38-4EC5-A698-C68FB0AA2258}" type="pres">
      <dgm:prSet presAssocID="{6D6817E7-CD78-4584-8AA3-95E7885E959A}" presName="Accent" presStyleLbl="parChTrans1D1" presStyleIdx="2" presStyleCnt="4"/>
      <dgm:spPr/>
    </dgm:pt>
    <dgm:pt modelId="{65EB9793-F709-4BC3-8476-5DAFF2C13284}" type="pres">
      <dgm:prSet presAssocID="{6D6817E7-CD78-4584-8AA3-95E7885E959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2FAC5-59CB-445E-9577-C68F1F842C9E}" type="pres">
      <dgm:prSet presAssocID="{29EED2EF-1ABB-4CA0-B217-F80B265645D6}" presName="sibTrans" presStyleCnt="0"/>
      <dgm:spPr/>
    </dgm:pt>
    <dgm:pt modelId="{E5727F8C-B381-4AA4-87CA-877B726FBA13}" type="pres">
      <dgm:prSet presAssocID="{0C9C6078-0422-4377-AD90-E5A08D3794BD}" presName="composite" presStyleCnt="0"/>
      <dgm:spPr/>
    </dgm:pt>
    <dgm:pt modelId="{558A083C-4DF1-4416-9134-D53C32D48E1E}" type="pres">
      <dgm:prSet presAssocID="{0C9C6078-0422-4377-AD90-E5A08D3794BD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C7AC33A-C240-4144-AD04-93FB1854AC03}" type="pres">
      <dgm:prSet presAssocID="{0C9C6078-0422-4377-AD90-E5A08D3794BD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FFB4DE6E-F370-40DC-8736-09D586D5B9CB}" type="pres">
      <dgm:prSet presAssocID="{0C9C6078-0422-4377-AD90-E5A08D3794BD}" presName="Accent" presStyleLbl="parChTrans1D1" presStyleIdx="3" presStyleCnt="4"/>
      <dgm:spPr/>
    </dgm:pt>
    <dgm:pt modelId="{F37E23D2-241B-4CB8-8EA8-DA309FFE5BDA}" type="pres">
      <dgm:prSet presAssocID="{0C9C6078-0422-4377-AD90-E5A08D3794B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23F89-9F99-4FB3-8F0A-D70DEBFD4BFB}" type="presOf" srcId="{A8DB1F2F-9A51-4970-9DF0-1A20249ABC8F}" destId="{65EB9793-F709-4BC3-8476-5DAFF2C13284}" srcOrd="0" destOrd="1" presId="urn:microsoft.com/office/officeart/2011/layout/TabList"/>
    <dgm:cxn modelId="{A959AF5D-E7EB-4344-A181-ABD1A2301198}" srcId="{361BB1F3-C908-441F-9DDD-8EC5179D7C17}" destId="{E2A67676-0655-4E48-BEE3-DD7B82BC0689}" srcOrd="0" destOrd="0" parTransId="{3DE1DC43-125E-4BDA-B759-F49EAEA39791}" sibTransId="{490544CA-806A-46EA-B726-96953B5D3A3A}"/>
    <dgm:cxn modelId="{80891550-BBC6-4CDE-93A9-F1A2D8415BF4}" srcId="{A0A45F0D-6A41-483B-9717-87B64E0080FC}" destId="{A8FB351B-62BB-4DD2-860D-1C10428A04EE}" srcOrd="0" destOrd="0" parTransId="{7B286512-A9F4-4D86-B15D-855156E052D4}" sibTransId="{B71A310F-03F4-44A1-A328-E3D3C1EEA62B}"/>
    <dgm:cxn modelId="{DF7532C9-BE4C-48BE-94E3-2085F34F72C0}" type="presOf" srcId="{A0A45F0D-6A41-483B-9717-87B64E0080FC}" destId="{3C3ECF18-6C6E-474B-8A69-946AEB20C644}" srcOrd="0" destOrd="0" presId="urn:microsoft.com/office/officeart/2011/layout/TabList"/>
    <dgm:cxn modelId="{C870A5E3-CD15-4EA0-964A-D31F9E2161A2}" type="presOf" srcId="{5AD34DB7-1DB1-48D5-B020-ECF4B6E77B5B}" destId="{65EB9793-F709-4BC3-8476-5DAFF2C13284}" srcOrd="0" destOrd="0" presId="urn:microsoft.com/office/officeart/2011/layout/TabList"/>
    <dgm:cxn modelId="{68D8526B-2557-4302-B76B-5B3CDACF5C00}" type="presOf" srcId="{56BE0E4B-9CA8-4BE1-BC44-41086C31A40F}" destId="{523A8244-0203-4640-B519-C0BA74F1C812}" srcOrd="0" destOrd="0" presId="urn:microsoft.com/office/officeart/2011/layout/TabList"/>
    <dgm:cxn modelId="{61B368AF-1175-4F12-BEF2-3E0D9DF313C6}" srcId="{6D6817E7-CD78-4584-8AA3-95E7885E959A}" destId="{5AD34DB7-1DB1-48D5-B020-ECF4B6E77B5B}" srcOrd="1" destOrd="0" parTransId="{005D2389-BF7C-4FF9-AE6D-995BB3CEC1B1}" sibTransId="{391D5D20-6F6E-4E1E-A212-CCEA2DD84161}"/>
    <dgm:cxn modelId="{88C4A280-38A4-4979-B81A-3A7F3478C19E}" type="presOf" srcId="{361BB1F3-C908-441F-9DDD-8EC5179D7C17}" destId="{D88DA790-90C2-4989-AA38-32FCC004FD34}" srcOrd="0" destOrd="0" presId="urn:microsoft.com/office/officeart/2011/layout/TabList"/>
    <dgm:cxn modelId="{FF0A8092-0DA8-4B9A-90F8-B7FA11B10C02}" srcId="{0C9C6078-0422-4377-AD90-E5A08D3794BD}" destId="{8F90AD41-FCC0-4A5C-86DF-2A65A1978515}" srcOrd="0" destOrd="0" parTransId="{B7CE4CCD-C1FF-47C3-BEF0-5F1C108C949A}" sibTransId="{2D45449E-4A0B-4F83-98F6-E2FC9A47D86C}"/>
    <dgm:cxn modelId="{27BAA64F-BE73-475B-A07D-A24C1E328F0A}" srcId="{A0A45F0D-6A41-483B-9717-87B64E0080FC}" destId="{56BE0E4B-9CA8-4BE1-BC44-41086C31A40F}" srcOrd="1" destOrd="0" parTransId="{8FAA7A81-2A0B-4DE0-9E59-2C30B3418AE6}" sibTransId="{25652E51-3D22-411A-8C40-89DB1C883E0B}"/>
    <dgm:cxn modelId="{24393CE6-2EC3-4C32-8A3E-347886630307}" type="presOf" srcId="{A8FB351B-62BB-4DD2-860D-1C10428A04EE}" destId="{30AACB38-BC49-4A68-985D-F6B19AD34116}" srcOrd="0" destOrd="0" presId="urn:microsoft.com/office/officeart/2011/layout/TabList"/>
    <dgm:cxn modelId="{EBD57DC1-E367-4A9F-B6C5-5A0DD06FBEBA}" type="presOf" srcId="{0C9C6078-0422-4377-AD90-E5A08D3794BD}" destId="{AC7AC33A-C240-4144-AD04-93FB1854AC03}" srcOrd="0" destOrd="0" presId="urn:microsoft.com/office/officeart/2011/layout/TabList"/>
    <dgm:cxn modelId="{3F61E6FC-EEA5-43A8-ABA0-56836013F43A}" type="presOf" srcId="{E2A67676-0655-4E48-BEE3-DD7B82BC0689}" destId="{5140A3A2-8DD9-45A0-86D1-9EB09AA12CA2}" srcOrd="0" destOrd="0" presId="urn:microsoft.com/office/officeart/2011/layout/TabList"/>
    <dgm:cxn modelId="{E45B01C1-E346-41A2-B86E-0AAD7F3BCEE5}" type="presOf" srcId="{6D6817E7-CD78-4584-8AA3-95E7885E959A}" destId="{97FFAF13-BF53-47B8-B7BF-BC4AE2ABB831}" srcOrd="0" destOrd="0" presId="urn:microsoft.com/office/officeart/2011/layout/TabList"/>
    <dgm:cxn modelId="{646FE751-7F2B-4035-8C7F-0EB1F9A43D2A}" srcId="{6D6817E7-CD78-4584-8AA3-95E7885E959A}" destId="{A8DB1F2F-9A51-4970-9DF0-1A20249ABC8F}" srcOrd="2" destOrd="0" parTransId="{848667A7-10FD-4D1E-B8D9-ED878E0D6E8E}" sibTransId="{0F532BC3-A00B-48CB-BCF8-F6FCD7CC453C}"/>
    <dgm:cxn modelId="{2D9490E8-8BC2-4F77-B6AF-41C5723390B6}" type="presOf" srcId="{B9D2A606-C7EE-4527-A47F-5231325F9337}" destId="{F37E23D2-241B-4CB8-8EA8-DA309FFE5BDA}" srcOrd="0" destOrd="0" presId="urn:microsoft.com/office/officeart/2011/layout/TabList"/>
    <dgm:cxn modelId="{8CC1DF43-60FA-42B9-A4F5-A80A0D6BB010}" srcId="{BD3B1F90-AFFD-4A93-A0C5-377A497258BB}" destId="{A0A45F0D-6A41-483B-9717-87B64E0080FC}" srcOrd="0" destOrd="0" parTransId="{D8541E15-E5D5-413E-A91D-71E6E50A88FB}" sibTransId="{576CD60B-6B0C-4BC2-B077-F3DE2A37C628}"/>
    <dgm:cxn modelId="{8FF3F242-2A11-431F-9B76-74B1BE811CF9}" srcId="{0C9C6078-0422-4377-AD90-E5A08D3794BD}" destId="{B9D2A606-C7EE-4527-A47F-5231325F9337}" srcOrd="1" destOrd="0" parTransId="{FA422FF3-149B-4DD7-9D49-E090A886AD85}" sibTransId="{EB7834B5-C49D-4D1B-9709-8F0C10245345}"/>
    <dgm:cxn modelId="{19B7DAAB-BC94-4B45-A438-0BC66AF9D07C}" type="presOf" srcId="{488C0CF6-A07F-4013-AF99-CD5659E3A90E}" destId="{F2E0024B-9A2B-46D1-9072-5E9E3F9E5C30}" srcOrd="0" destOrd="0" presId="urn:microsoft.com/office/officeart/2011/layout/TabList"/>
    <dgm:cxn modelId="{A35681BF-485A-481C-8E70-82162D7002C1}" type="presOf" srcId="{CF45F963-035A-4947-A654-6EB219EF5259}" destId="{2B84291F-AAFA-40E1-B34C-3AD68667C3F4}" srcOrd="0" destOrd="0" presId="urn:microsoft.com/office/officeart/2011/layout/TabList"/>
    <dgm:cxn modelId="{385E0425-6622-4EDF-9F51-52F47EB0A080}" srcId="{BD3B1F90-AFFD-4A93-A0C5-377A497258BB}" destId="{0C9C6078-0422-4377-AD90-E5A08D3794BD}" srcOrd="3" destOrd="0" parTransId="{9A36F5A4-6E76-4861-9DE8-0CCB1F1C23C8}" sibTransId="{21E9AC06-4EF2-4C4A-8481-96052E40119C}"/>
    <dgm:cxn modelId="{19A402DD-45FD-4EB1-B495-4DAFF676E70C}" srcId="{6D6817E7-CD78-4584-8AA3-95E7885E959A}" destId="{488C0CF6-A07F-4013-AF99-CD5659E3A90E}" srcOrd="0" destOrd="0" parTransId="{97FA092F-6004-40DC-9013-F7FC9BFBAEF8}" sibTransId="{AE676D94-E8EE-4613-B94E-7C14E8D39D85}"/>
    <dgm:cxn modelId="{EC311A4C-9DE8-4E11-8162-7D349B50E97F}" type="presOf" srcId="{8F90AD41-FCC0-4A5C-86DF-2A65A1978515}" destId="{558A083C-4DF1-4416-9134-D53C32D48E1E}" srcOrd="0" destOrd="0" presId="urn:microsoft.com/office/officeart/2011/layout/TabList"/>
    <dgm:cxn modelId="{0289E5C0-EABD-45E9-BF52-C91B7DA1D1B9}" srcId="{BD3B1F90-AFFD-4A93-A0C5-377A497258BB}" destId="{361BB1F3-C908-441F-9DDD-8EC5179D7C17}" srcOrd="1" destOrd="0" parTransId="{B47E9073-0EA8-4A28-B003-D6C578E1DB6E}" sibTransId="{9DE1AA66-CB0E-424A-9B92-A65B03909393}"/>
    <dgm:cxn modelId="{0FC74FA8-DE3E-45BC-AF6A-E1B46FC35527}" srcId="{BD3B1F90-AFFD-4A93-A0C5-377A497258BB}" destId="{6D6817E7-CD78-4584-8AA3-95E7885E959A}" srcOrd="2" destOrd="0" parTransId="{6ABD9EA1-8087-4CBF-BB58-BA0D94EAB021}" sibTransId="{29EED2EF-1ABB-4CA0-B217-F80B265645D6}"/>
    <dgm:cxn modelId="{3593BD8B-57F6-4D3A-A4EE-431785D926FB}" srcId="{361BB1F3-C908-441F-9DDD-8EC5179D7C17}" destId="{CF45F963-035A-4947-A654-6EB219EF5259}" srcOrd="1" destOrd="0" parTransId="{173EB172-4D79-4AC7-8BF0-195AD44EA391}" sibTransId="{8CB51B2D-9CE7-4464-BD36-A5CEB9BC1C4D}"/>
    <dgm:cxn modelId="{51D5F32E-4A2A-4282-9086-84A3B339CEDE}" type="presOf" srcId="{BD3B1F90-AFFD-4A93-A0C5-377A497258BB}" destId="{90DE6EAC-480D-4D0F-AF33-F0929404D9BC}" srcOrd="0" destOrd="0" presId="urn:microsoft.com/office/officeart/2011/layout/TabList"/>
    <dgm:cxn modelId="{4B7F165A-58A7-4DD5-A7DA-E177CC31B310}" type="presParOf" srcId="{90DE6EAC-480D-4D0F-AF33-F0929404D9BC}" destId="{63929B3D-D422-4083-AED9-8628508A9A86}" srcOrd="0" destOrd="0" presId="urn:microsoft.com/office/officeart/2011/layout/TabList"/>
    <dgm:cxn modelId="{9585DBBE-8501-419A-951E-803E678CA7E0}" type="presParOf" srcId="{63929B3D-D422-4083-AED9-8628508A9A86}" destId="{30AACB38-BC49-4A68-985D-F6B19AD34116}" srcOrd="0" destOrd="0" presId="urn:microsoft.com/office/officeart/2011/layout/TabList"/>
    <dgm:cxn modelId="{99723CBC-01AD-43A3-9111-80051F45A0EC}" type="presParOf" srcId="{63929B3D-D422-4083-AED9-8628508A9A86}" destId="{3C3ECF18-6C6E-474B-8A69-946AEB20C644}" srcOrd="1" destOrd="0" presId="urn:microsoft.com/office/officeart/2011/layout/TabList"/>
    <dgm:cxn modelId="{910DE0F8-E5B4-4241-B5C6-778903E6CA23}" type="presParOf" srcId="{63929B3D-D422-4083-AED9-8628508A9A86}" destId="{4D5E122F-9566-46C4-BBB6-25B03DBDDD04}" srcOrd="2" destOrd="0" presId="urn:microsoft.com/office/officeart/2011/layout/TabList"/>
    <dgm:cxn modelId="{70732623-A025-4319-997E-763036B64184}" type="presParOf" srcId="{90DE6EAC-480D-4D0F-AF33-F0929404D9BC}" destId="{523A8244-0203-4640-B519-C0BA74F1C812}" srcOrd="1" destOrd="0" presId="urn:microsoft.com/office/officeart/2011/layout/TabList"/>
    <dgm:cxn modelId="{08CEBFF0-7163-4613-9F8D-3737C55CD4CE}" type="presParOf" srcId="{90DE6EAC-480D-4D0F-AF33-F0929404D9BC}" destId="{9786D120-BB54-43E2-A7E0-7866D19D6C39}" srcOrd="2" destOrd="0" presId="urn:microsoft.com/office/officeart/2011/layout/TabList"/>
    <dgm:cxn modelId="{31092984-1F54-44DA-96C6-FDAB35807F5F}" type="presParOf" srcId="{90DE6EAC-480D-4D0F-AF33-F0929404D9BC}" destId="{33063453-1FD8-4BE8-AD19-AC11438BE055}" srcOrd="3" destOrd="0" presId="urn:microsoft.com/office/officeart/2011/layout/TabList"/>
    <dgm:cxn modelId="{0DD6C11E-D295-4E17-832C-6F7DFD5B8203}" type="presParOf" srcId="{33063453-1FD8-4BE8-AD19-AC11438BE055}" destId="{5140A3A2-8DD9-45A0-86D1-9EB09AA12CA2}" srcOrd="0" destOrd="0" presId="urn:microsoft.com/office/officeart/2011/layout/TabList"/>
    <dgm:cxn modelId="{65091FFD-69C9-481A-BFA6-01BB9DBE3403}" type="presParOf" srcId="{33063453-1FD8-4BE8-AD19-AC11438BE055}" destId="{D88DA790-90C2-4989-AA38-32FCC004FD34}" srcOrd="1" destOrd="0" presId="urn:microsoft.com/office/officeart/2011/layout/TabList"/>
    <dgm:cxn modelId="{5A598676-9CAA-4156-9490-84F9776AD4AC}" type="presParOf" srcId="{33063453-1FD8-4BE8-AD19-AC11438BE055}" destId="{269C73C2-32AA-43FB-B783-FF339AB28ED6}" srcOrd="2" destOrd="0" presId="urn:microsoft.com/office/officeart/2011/layout/TabList"/>
    <dgm:cxn modelId="{8ADE7413-A8FA-4547-B8D1-D37C74967A77}" type="presParOf" srcId="{90DE6EAC-480D-4D0F-AF33-F0929404D9BC}" destId="{2B84291F-AAFA-40E1-B34C-3AD68667C3F4}" srcOrd="4" destOrd="0" presId="urn:microsoft.com/office/officeart/2011/layout/TabList"/>
    <dgm:cxn modelId="{239136B7-34C1-412B-BC19-BE2F1F056083}" type="presParOf" srcId="{90DE6EAC-480D-4D0F-AF33-F0929404D9BC}" destId="{F4DCEE16-4D1C-48EF-BED5-CA3215CDD9E6}" srcOrd="5" destOrd="0" presId="urn:microsoft.com/office/officeart/2011/layout/TabList"/>
    <dgm:cxn modelId="{CE5AA78C-0A70-44E4-A250-43B8FAE02489}" type="presParOf" srcId="{90DE6EAC-480D-4D0F-AF33-F0929404D9BC}" destId="{0A73AAB1-6693-47F3-BDF2-3B5207F1C168}" srcOrd="6" destOrd="0" presId="urn:microsoft.com/office/officeart/2011/layout/TabList"/>
    <dgm:cxn modelId="{B13CCB56-F710-4E25-A066-01E13360C48E}" type="presParOf" srcId="{0A73AAB1-6693-47F3-BDF2-3B5207F1C168}" destId="{F2E0024B-9A2B-46D1-9072-5E9E3F9E5C30}" srcOrd="0" destOrd="0" presId="urn:microsoft.com/office/officeart/2011/layout/TabList"/>
    <dgm:cxn modelId="{FB54CD91-6987-42E2-B48C-C10533979706}" type="presParOf" srcId="{0A73AAB1-6693-47F3-BDF2-3B5207F1C168}" destId="{97FFAF13-BF53-47B8-B7BF-BC4AE2ABB831}" srcOrd="1" destOrd="0" presId="urn:microsoft.com/office/officeart/2011/layout/TabList"/>
    <dgm:cxn modelId="{5E4830C1-9396-4244-AAA5-F55063E6BC9C}" type="presParOf" srcId="{0A73AAB1-6693-47F3-BDF2-3B5207F1C168}" destId="{A9FCD958-2F38-4EC5-A698-C68FB0AA2258}" srcOrd="2" destOrd="0" presId="urn:microsoft.com/office/officeart/2011/layout/TabList"/>
    <dgm:cxn modelId="{ABE3906A-DB12-4163-BC1D-1484F5F45F31}" type="presParOf" srcId="{90DE6EAC-480D-4D0F-AF33-F0929404D9BC}" destId="{65EB9793-F709-4BC3-8476-5DAFF2C13284}" srcOrd="7" destOrd="0" presId="urn:microsoft.com/office/officeart/2011/layout/TabList"/>
    <dgm:cxn modelId="{9F05F04A-BA32-4874-B17C-150EACB790A3}" type="presParOf" srcId="{90DE6EAC-480D-4D0F-AF33-F0929404D9BC}" destId="{6222FAC5-59CB-445E-9577-C68F1F842C9E}" srcOrd="8" destOrd="0" presId="urn:microsoft.com/office/officeart/2011/layout/TabList"/>
    <dgm:cxn modelId="{1569A379-3164-4824-8EFC-406514CD5E24}" type="presParOf" srcId="{90DE6EAC-480D-4D0F-AF33-F0929404D9BC}" destId="{E5727F8C-B381-4AA4-87CA-877B726FBA13}" srcOrd="9" destOrd="0" presId="urn:microsoft.com/office/officeart/2011/layout/TabList"/>
    <dgm:cxn modelId="{356E4DB3-A97E-4EAA-8F3A-6B3F4DEED58E}" type="presParOf" srcId="{E5727F8C-B381-4AA4-87CA-877B726FBA13}" destId="{558A083C-4DF1-4416-9134-D53C32D48E1E}" srcOrd="0" destOrd="0" presId="urn:microsoft.com/office/officeart/2011/layout/TabList"/>
    <dgm:cxn modelId="{A4C76A76-021D-467B-8EAB-53B8574B2C11}" type="presParOf" srcId="{E5727F8C-B381-4AA4-87CA-877B726FBA13}" destId="{AC7AC33A-C240-4144-AD04-93FB1854AC03}" srcOrd="1" destOrd="0" presId="urn:microsoft.com/office/officeart/2011/layout/TabList"/>
    <dgm:cxn modelId="{679EA4D0-52FE-4A08-88D5-9E7555801592}" type="presParOf" srcId="{E5727F8C-B381-4AA4-87CA-877B726FBA13}" destId="{FFB4DE6E-F370-40DC-8736-09D586D5B9CB}" srcOrd="2" destOrd="0" presId="urn:microsoft.com/office/officeart/2011/layout/TabList"/>
    <dgm:cxn modelId="{ED3CD678-826C-4578-A8D2-C92414F525DA}" type="presParOf" srcId="{90DE6EAC-480D-4D0F-AF33-F0929404D9BC}" destId="{F37E23D2-241B-4CB8-8EA8-DA309FFE5BDA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A4C6C-66D4-43DE-855A-C445A667ABE1}" type="doc">
      <dgm:prSet loTypeId="urn:microsoft.com/office/officeart/2011/layout/Tab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4C7AC7A-CC6D-4070-BA7B-6ABFD6EE0D88}">
      <dgm:prSet phldrT="[Text]"/>
      <dgm:spPr/>
      <dgm:t>
        <a:bodyPr/>
        <a:lstStyle/>
        <a:p>
          <a:r>
            <a:rPr lang="en-US" dirty="0" smtClean="0"/>
            <a:t>Account</a:t>
          </a:r>
          <a:endParaRPr lang="en-US" dirty="0"/>
        </a:p>
      </dgm:t>
    </dgm:pt>
    <dgm:pt modelId="{92AD582C-3445-4C8B-B317-CAF2A2AD9018}" type="parTrans" cxnId="{9705CEA2-DD80-4B47-8688-5325BB3566C0}">
      <dgm:prSet/>
      <dgm:spPr/>
      <dgm:t>
        <a:bodyPr/>
        <a:lstStyle/>
        <a:p>
          <a:endParaRPr lang="en-US"/>
        </a:p>
      </dgm:t>
    </dgm:pt>
    <dgm:pt modelId="{F74AD908-0C34-4A58-954E-89CDEDD7F3C2}" type="sibTrans" cxnId="{9705CEA2-DD80-4B47-8688-5325BB3566C0}">
      <dgm:prSet/>
      <dgm:spPr/>
      <dgm:t>
        <a:bodyPr/>
        <a:lstStyle/>
        <a:p>
          <a:endParaRPr lang="en-US"/>
        </a:p>
      </dgm:t>
    </dgm:pt>
    <dgm:pt modelId="{9523EFD3-2ED3-4459-BA38-9B5120FDDC5F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login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2787F2E-2F95-4858-B5DC-AC468076DD45}" type="parTrans" cxnId="{DEA8B455-043C-48DF-B962-BDAA104C843B}">
      <dgm:prSet/>
      <dgm:spPr/>
      <dgm:t>
        <a:bodyPr/>
        <a:lstStyle/>
        <a:p>
          <a:endParaRPr lang="en-US"/>
        </a:p>
      </dgm:t>
    </dgm:pt>
    <dgm:pt modelId="{2BD99F34-561D-4F8F-A782-48A1B0BA9E22}" type="sibTrans" cxnId="{DEA8B455-043C-48DF-B962-BDAA104C843B}">
      <dgm:prSet/>
      <dgm:spPr/>
      <dgm:t>
        <a:bodyPr/>
        <a:lstStyle/>
        <a:p>
          <a:endParaRPr lang="en-US"/>
        </a:p>
      </dgm:t>
    </dgm:pt>
    <dgm:pt modelId="{1AFAB85F-8B24-42D9-9251-DB76BCA8FFBF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list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37E525B-3871-4ACE-864E-AF37D9633530}" type="parTrans" cxnId="{A8F7F876-2109-4D6F-9583-B76E1D26E784}">
      <dgm:prSet/>
      <dgm:spPr/>
      <dgm:t>
        <a:bodyPr/>
        <a:lstStyle/>
        <a:p>
          <a:endParaRPr lang="en-US"/>
        </a:p>
      </dgm:t>
    </dgm:pt>
    <dgm:pt modelId="{38B01C5D-FC6D-428F-86CE-1EB9156DDB21}" type="sibTrans" cxnId="{A8F7F876-2109-4D6F-9583-B76E1D26E784}">
      <dgm:prSet/>
      <dgm:spPr/>
      <dgm:t>
        <a:bodyPr/>
        <a:lstStyle/>
        <a:p>
          <a:endParaRPr lang="en-US"/>
        </a:p>
      </dgm:t>
    </dgm:pt>
    <dgm:pt modelId="{14C41AE6-FEB6-47F0-A44D-72869E1A3C3F}">
      <dgm:prSet phldrT="[Text]"/>
      <dgm:spPr/>
      <dgm:t>
        <a:bodyPr/>
        <a:lstStyle/>
        <a:p>
          <a:r>
            <a:rPr lang="en-US" dirty="0" smtClean="0"/>
            <a:t>Resource Group</a:t>
          </a:r>
          <a:endParaRPr lang="en-US" dirty="0"/>
        </a:p>
      </dgm:t>
    </dgm:pt>
    <dgm:pt modelId="{ED97BED4-C5E7-4091-897E-E535EABB7BC4}" type="parTrans" cxnId="{E7625045-A59E-414D-958C-5B0E8533695A}">
      <dgm:prSet/>
      <dgm:spPr/>
      <dgm:t>
        <a:bodyPr/>
        <a:lstStyle/>
        <a:p>
          <a:endParaRPr lang="en-US"/>
        </a:p>
      </dgm:t>
    </dgm:pt>
    <dgm:pt modelId="{8A094027-23F8-49CB-8945-B712A357EAEF}" type="sibTrans" cxnId="{E7625045-A59E-414D-958C-5B0E8533695A}">
      <dgm:prSet/>
      <dgm:spPr/>
      <dgm:t>
        <a:bodyPr/>
        <a:lstStyle/>
        <a:p>
          <a:endParaRPr lang="en-US"/>
        </a:p>
      </dgm:t>
    </dgm:pt>
    <dgm:pt modelId="{9DF9A92B-5A3B-46EA-8D14-5E7630B64391}">
      <dgm:prSet phldrT="[Text]"/>
      <dgm:spPr/>
      <dgm:t>
        <a:bodyPr/>
        <a:lstStyle/>
        <a:p>
          <a:endParaRPr lang="en-US" dirty="0" smtClean="0"/>
        </a:p>
        <a:p>
          <a:endParaRPr lang="en-US" dirty="0"/>
        </a:p>
      </dgm:t>
    </dgm:pt>
    <dgm:pt modelId="{B7A892BB-7D21-4E5E-9A65-BD47852BF185}" type="parTrans" cxnId="{5B6A1D61-08ED-40DC-9833-BED23257ABEE}">
      <dgm:prSet/>
      <dgm:spPr/>
      <dgm:t>
        <a:bodyPr/>
        <a:lstStyle/>
        <a:p>
          <a:endParaRPr lang="en-US"/>
        </a:p>
      </dgm:t>
    </dgm:pt>
    <dgm:pt modelId="{3D885D2F-9BE4-45FD-BB97-0790FE5AC496}" type="sibTrans" cxnId="{5B6A1D61-08ED-40DC-9833-BED23257ABEE}">
      <dgm:prSet/>
      <dgm:spPr/>
      <dgm:t>
        <a:bodyPr/>
        <a:lstStyle/>
        <a:p>
          <a:endParaRPr lang="en-US"/>
        </a:p>
      </dgm:t>
    </dgm:pt>
    <dgm:pt modelId="{D6FC7648-CE28-403F-827B-D5677BC4641B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group Create-n </a:t>
          </a:r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MyResourceGroup</a:t>
          </a:r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-l westus2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7107E6-5BB6-4BE1-89AD-562F008811C3}" type="parTrans" cxnId="{26EF10DA-CA05-4413-AF2B-FA9D14050F11}">
      <dgm:prSet/>
      <dgm:spPr/>
      <dgm:t>
        <a:bodyPr/>
        <a:lstStyle/>
        <a:p>
          <a:endParaRPr lang="en-US"/>
        </a:p>
      </dgm:t>
    </dgm:pt>
    <dgm:pt modelId="{97048EBF-3021-4692-9151-26A23C037F64}" type="sibTrans" cxnId="{26EF10DA-CA05-4413-AF2B-FA9D14050F11}">
      <dgm:prSet/>
      <dgm:spPr/>
      <dgm:t>
        <a:bodyPr/>
        <a:lstStyle/>
        <a:p>
          <a:endParaRPr lang="en-US"/>
        </a:p>
      </dgm:t>
    </dgm:pt>
    <dgm:pt modelId="{2A52689E-FC97-497C-B73B-0D7198CCC0C3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set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C47AAA-A027-4AD4-B8D9-CF2B6FC59537}" type="parTrans" cxnId="{19168534-77D2-476C-9593-D62DB361F132}">
      <dgm:prSet/>
      <dgm:spPr/>
      <dgm:t>
        <a:bodyPr/>
        <a:lstStyle/>
        <a:p>
          <a:endParaRPr lang="en-US"/>
        </a:p>
      </dgm:t>
    </dgm:pt>
    <dgm:pt modelId="{EF1C1BCD-A4D4-4C7B-940B-818D51B5F840}" type="sibTrans" cxnId="{19168534-77D2-476C-9593-D62DB361F132}">
      <dgm:prSet/>
      <dgm:spPr/>
      <dgm:t>
        <a:bodyPr/>
        <a:lstStyle/>
        <a:p>
          <a:endParaRPr lang="en-US"/>
        </a:p>
      </dgm:t>
    </dgm:pt>
    <dgm:pt modelId="{B81AA4F8-8060-424D-ACFC-4254B8E272E1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show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9E68DC-E00B-4D73-BC60-FE67A9880B25}" type="parTrans" cxnId="{EE01A958-D1AC-4C3D-A417-55A8B2F3CB32}">
      <dgm:prSet/>
      <dgm:spPr/>
      <dgm:t>
        <a:bodyPr/>
        <a:lstStyle/>
        <a:p>
          <a:endParaRPr lang="en-US"/>
        </a:p>
      </dgm:t>
    </dgm:pt>
    <dgm:pt modelId="{8B4DAC25-20E5-48B6-A365-B01E98AAE161}" type="sibTrans" cxnId="{EE01A958-D1AC-4C3D-A417-55A8B2F3CB32}">
      <dgm:prSet/>
      <dgm:spPr/>
      <dgm:t>
        <a:bodyPr/>
        <a:lstStyle/>
        <a:p>
          <a:endParaRPr lang="en-US"/>
        </a:p>
      </dgm:t>
    </dgm:pt>
    <dgm:pt modelId="{5ACC8472-04EA-4376-8649-9F368AFB8ECA}">
      <dgm:prSet phldrT="[Text]"/>
      <dgm:spPr/>
      <dgm:t>
        <a:bodyPr/>
        <a:lstStyle/>
        <a:p>
          <a:endParaRPr lang="en-US" dirty="0"/>
        </a:p>
      </dgm:t>
    </dgm:pt>
    <dgm:pt modelId="{105C0B8C-D9DC-448A-BB8C-6692E0074278}" type="parTrans" cxnId="{77ADB6A9-63CF-45C7-AA50-3EBB3E2A1506}">
      <dgm:prSet/>
      <dgm:spPr/>
      <dgm:t>
        <a:bodyPr/>
        <a:lstStyle/>
        <a:p>
          <a:endParaRPr lang="en-US"/>
        </a:p>
      </dgm:t>
    </dgm:pt>
    <dgm:pt modelId="{9D2E57C3-807B-44B8-90E5-27AE435895AF}" type="sibTrans" cxnId="{77ADB6A9-63CF-45C7-AA50-3EBB3E2A1506}">
      <dgm:prSet/>
      <dgm:spPr/>
      <dgm:t>
        <a:bodyPr/>
        <a:lstStyle/>
        <a:p>
          <a:endParaRPr lang="en-US"/>
        </a:p>
      </dgm:t>
    </dgm:pt>
    <dgm:pt modelId="{3D4805F9-F9DF-4A84-9D41-08D78B4DE33A}">
      <dgm:prSet phldrT="[Text]" custT="1"/>
      <dgm:spPr/>
      <dgm:t>
        <a:bodyPr/>
        <a:lstStyle/>
        <a:p>
          <a:pPr rtl="0"/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group list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22E198A-C81D-4DA8-8A99-80DD90FE7179}" type="parTrans" cxnId="{19CDAA4C-16BF-4776-BD17-75382E051024}">
      <dgm:prSet/>
      <dgm:spPr/>
      <dgm:t>
        <a:bodyPr/>
        <a:lstStyle/>
        <a:p>
          <a:endParaRPr lang="en-US"/>
        </a:p>
      </dgm:t>
    </dgm:pt>
    <dgm:pt modelId="{8E7FB7A6-258B-451E-95AD-D18A27814F9D}" type="sibTrans" cxnId="{19CDAA4C-16BF-4776-BD17-75382E051024}">
      <dgm:prSet/>
      <dgm:spPr/>
      <dgm:t>
        <a:bodyPr/>
        <a:lstStyle/>
        <a:p>
          <a:endParaRPr lang="en-US"/>
        </a:p>
      </dgm:t>
    </dgm:pt>
    <dgm:pt modelId="{482A0A4F-D6EC-4EF6-A41F-DECE7F306937}">
      <dgm:prSet phldrT="[Text]" custT="1"/>
      <dgm:spPr/>
      <dgm:t>
        <a:bodyPr/>
        <a:lstStyle/>
        <a:p>
          <a:pPr rtl="0"/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kumimoji="0" lang="en-US" altLang="en-US" sz="2400" b="0" i="0" u="none" strike="noStrike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group show –name </a:t>
          </a:r>
          <a:r>
            <a:rPr kumimoji="0" lang="en-US" altLang="en-US" sz="2400" b="0" i="0" u="none" strike="noStrike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MyResourceGroup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E7D7C8-8F13-47DA-88DF-9E30E2E24B00}" type="parTrans" cxnId="{D4C317B3-E736-46A9-8186-8A6A309C4FA4}">
      <dgm:prSet/>
      <dgm:spPr/>
      <dgm:t>
        <a:bodyPr/>
        <a:lstStyle/>
        <a:p>
          <a:endParaRPr lang="en-US"/>
        </a:p>
      </dgm:t>
    </dgm:pt>
    <dgm:pt modelId="{A6B6357A-84CA-4875-9A47-DF07B483975A}" type="sibTrans" cxnId="{D4C317B3-E736-46A9-8186-8A6A309C4FA4}">
      <dgm:prSet/>
      <dgm:spPr/>
      <dgm:t>
        <a:bodyPr/>
        <a:lstStyle/>
        <a:p>
          <a:endParaRPr lang="en-US"/>
        </a:p>
      </dgm:t>
    </dgm:pt>
    <dgm:pt modelId="{56EFF739-AF1B-4368-93DF-BBF9B73015D7}" type="pres">
      <dgm:prSet presAssocID="{0B8A4C6C-66D4-43DE-855A-C445A667ABE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AA2125E-5725-4774-A035-03DAECA18066}" type="pres">
      <dgm:prSet presAssocID="{54C7AC7A-CC6D-4070-BA7B-6ABFD6EE0D88}" presName="composite" presStyleCnt="0"/>
      <dgm:spPr/>
    </dgm:pt>
    <dgm:pt modelId="{34E49EC8-3E94-42C1-A2F8-6839230E38E0}" type="pres">
      <dgm:prSet presAssocID="{54C7AC7A-CC6D-4070-BA7B-6ABFD6EE0D8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0EA29-192E-44AA-9E7A-55FD9B476B2B}" type="pres">
      <dgm:prSet presAssocID="{54C7AC7A-CC6D-4070-BA7B-6ABFD6EE0D8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A1A92-034F-4589-81FD-2F47FBFCB1ED}" type="pres">
      <dgm:prSet presAssocID="{54C7AC7A-CC6D-4070-BA7B-6ABFD6EE0D88}" presName="Accent" presStyleLbl="parChTrans1D1" presStyleIdx="0" presStyleCnt="2"/>
      <dgm:spPr/>
    </dgm:pt>
    <dgm:pt modelId="{6D1D7BDF-60B6-4DA6-85F9-00D8B19CD9F6}" type="pres">
      <dgm:prSet presAssocID="{54C7AC7A-CC6D-4070-BA7B-6ABFD6EE0D8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85305-B97A-4B05-96E6-21E0F623B6E7}" type="pres">
      <dgm:prSet presAssocID="{F74AD908-0C34-4A58-954E-89CDEDD7F3C2}" presName="sibTrans" presStyleCnt="0"/>
      <dgm:spPr/>
    </dgm:pt>
    <dgm:pt modelId="{F9BF004C-60B7-418C-9AD2-083465A45A21}" type="pres">
      <dgm:prSet presAssocID="{14C41AE6-FEB6-47F0-A44D-72869E1A3C3F}" presName="composite" presStyleCnt="0"/>
      <dgm:spPr/>
    </dgm:pt>
    <dgm:pt modelId="{56F9E837-FF25-4EC2-9DB5-D424D140E4F2}" type="pres">
      <dgm:prSet presAssocID="{14C41AE6-FEB6-47F0-A44D-72869E1A3C3F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7A81F89-8F66-4650-82E2-DCA52F0CEC09}" type="pres">
      <dgm:prSet presAssocID="{14C41AE6-FEB6-47F0-A44D-72869E1A3C3F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E6CF95FD-5B30-4B5D-A779-5196A487FDD4}" type="pres">
      <dgm:prSet presAssocID="{14C41AE6-FEB6-47F0-A44D-72869E1A3C3F}" presName="Accent" presStyleLbl="parChTrans1D1" presStyleIdx="1" presStyleCnt="2"/>
      <dgm:spPr/>
    </dgm:pt>
    <dgm:pt modelId="{3ECD0FAB-A429-4019-9774-12683891C7B4}" type="pres">
      <dgm:prSet presAssocID="{14C41AE6-FEB6-47F0-A44D-72869E1A3C3F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F10DA-CA05-4413-AF2B-FA9D14050F11}" srcId="{14C41AE6-FEB6-47F0-A44D-72869E1A3C3F}" destId="{D6FC7648-CE28-403F-827B-D5677BC4641B}" srcOrd="2" destOrd="0" parTransId="{317107E6-5BB6-4BE1-89AD-562F008811C3}" sibTransId="{97048EBF-3021-4692-9151-26A23C037F64}"/>
    <dgm:cxn modelId="{77ADB6A9-63CF-45C7-AA50-3EBB3E2A1506}" srcId="{54C7AC7A-CC6D-4070-BA7B-6ABFD6EE0D88}" destId="{5ACC8472-04EA-4376-8649-9F368AFB8ECA}" srcOrd="0" destOrd="0" parTransId="{105C0B8C-D9DC-448A-BB8C-6692E0074278}" sibTransId="{9D2E57C3-807B-44B8-90E5-27AE435895AF}"/>
    <dgm:cxn modelId="{06CE9BDE-8C81-4A6E-BBA4-870B41DC340B}" type="presOf" srcId="{2A52689E-FC97-497C-B73B-0D7198CCC0C3}" destId="{6D1D7BDF-60B6-4DA6-85F9-00D8B19CD9F6}" srcOrd="0" destOrd="2" presId="urn:microsoft.com/office/officeart/2011/layout/TabList"/>
    <dgm:cxn modelId="{EE01A958-D1AC-4C3D-A417-55A8B2F3CB32}" srcId="{54C7AC7A-CC6D-4070-BA7B-6ABFD6EE0D88}" destId="{B81AA4F8-8060-424D-ACFC-4254B8E272E1}" srcOrd="4" destOrd="0" parTransId="{9D9E68DC-E00B-4D73-BC60-FE67A9880B25}" sibTransId="{8B4DAC25-20E5-48B6-A365-B01E98AAE161}"/>
    <dgm:cxn modelId="{933B7313-D0AE-4473-A1DB-00FE07E0E7F9}" type="presOf" srcId="{14C41AE6-FEB6-47F0-A44D-72869E1A3C3F}" destId="{47A81F89-8F66-4650-82E2-DCA52F0CEC09}" srcOrd="0" destOrd="0" presId="urn:microsoft.com/office/officeart/2011/layout/TabList"/>
    <dgm:cxn modelId="{993151F5-6CD4-4E7C-B75F-FE2EC4F526F4}" type="presOf" srcId="{5ACC8472-04EA-4376-8649-9F368AFB8ECA}" destId="{34E49EC8-3E94-42C1-A2F8-6839230E38E0}" srcOrd="0" destOrd="0" presId="urn:microsoft.com/office/officeart/2011/layout/TabList"/>
    <dgm:cxn modelId="{30B93FEF-8977-43D2-A028-6D47DD7862CE}" type="presOf" srcId="{3D4805F9-F9DF-4A84-9D41-08D78B4DE33A}" destId="{3ECD0FAB-A429-4019-9774-12683891C7B4}" srcOrd="0" destOrd="0" presId="urn:microsoft.com/office/officeart/2011/layout/TabList"/>
    <dgm:cxn modelId="{54E521AD-B298-438C-9253-B4B9EC3D6105}" type="presOf" srcId="{482A0A4F-D6EC-4EF6-A41F-DECE7F306937}" destId="{3ECD0FAB-A429-4019-9774-12683891C7B4}" srcOrd="0" destOrd="2" presId="urn:microsoft.com/office/officeart/2011/layout/TabList"/>
    <dgm:cxn modelId="{E8F31F75-2224-4A97-93DD-2A7924C2FE72}" type="presOf" srcId="{1AFAB85F-8B24-42D9-9251-DB76BCA8FFBF}" destId="{6D1D7BDF-60B6-4DA6-85F9-00D8B19CD9F6}" srcOrd="0" destOrd="1" presId="urn:microsoft.com/office/officeart/2011/layout/TabList"/>
    <dgm:cxn modelId="{A8F7F876-2109-4D6F-9583-B76E1D26E784}" srcId="{54C7AC7A-CC6D-4070-BA7B-6ABFD6EE0D88}" destId="{1AFAB85F-8B24-42D9-9251-DB76BCA8FFBF}" srcOrd="2" destOrd="0" parTransId="{E37E525B-3871-4ACE-864E-AF37D9633530}" sibTransId="{38B01C5D-FC6D-428F-86CE-1EB9156DDB21}"/>
    <dgm:cxn modelId="{DEA8B455-043C-48DF-B962-BDAA104C843B}" srcId="{54C7AC7A-CC6D-4070-BA7B-6ABFD6EE0D88}" destId="{9523EFD3-2ED3-4459-BA38-9B5120FDDC5F}" srcOrd="1" destOrd="0" parTransId="{72787F2E-2F95-4858-B5DC-AC468076DD45}" sibTransId="{2BD99F34-561D-4F8F-A782-48A1B0BA9E22}"/>
    <dgm:cxn modelId="{03302220-CE4C-47B1-B059-9D768B5EAACA}" type="presOf" srcId="{9DF9A92B-5A3B-46EA-8D14-5E7630B64391}" destId="{56F9E837-FF25-4EC2-9DB5-D424D140E4F2}" srcOrd="0" destOrd="0" presId="urn:microsoft.com/office/officeart/2011/layout/TabList"/>
    <dgm:cxn modelId="{BF646F3E-5E45-48F4-B1ED-288493D7AF90}" type="presOf" srcId="{B81AA4F8-8060-424D-ACFC-4254B8E272E1}" destId="{6D1D7BDF-60B6-4DA6-85F9-00D8B19CD9F6}" srcOrd="0" destOrd="3" presId="urn:microsoft.com/office/officeart/2011/layout/TabList"/>
    <dgm:cxn modelId="{E7625045-A59E-414D-958C-5B0E8533695A}" srcId="{0B8A4C6C-66D4-43DE-855A-C445A667ABE1}" destId="{14C41AE6-FEB6-47F0-A44D-72869E1A3C3F}" srcOrd="1" destOrd="0" parTransId="{ED97BED4-C5E7-4091-897E-E535EABB7BC4}" sibTransId="{8A094027-23F8-49CB-8945-B712A357EAEF}"/>
    <dgm:cxn modelId="{AF08A9E2-E1E8-4E3B-A578-237F5574710F}" type="presOf" srcId="{54C7AC7A-CC6D-4070-BA7B-6ABFD6EE0D88}" destId="{1BD0EA29-192E-44AA-9E7A-55FD9B476B2B}" srcOrd="0" destOrd="0" presId="urn:microsoft.com/office/officeart/2011/layout/TabList"/>
    <dgm:cxn modelId="{5B6A1D61-08ED-40DC-9833-BED23257ABEE}" srcId="{14C41AE6-FEB6-47F0-A44D-72869E1A3C3F}" destId="{9DF9A92B-5A3B-46EA-8D14-5E7630B64391}" srcOrd="0" destOrd="0" parTransId="{B7A892BB-7D21-4E5E-9A65-BD47852BF185}" sibTransId="{3D885D2F-9BE4-45FD-BB97-0790FE5AC496}"/>
    <dgm:cxn modelId="{359F9F5E-8B8E-4903-A1AB-29C7D6DD26DB}" type="presOf" srcId="{D6FC7648-CE28-403F-827B-D5677BC4641B}" destId="{3ECD0FAB-A429-4019-9774-12683891C7B4}" srcOrd="0" destOrd="1" presId="urn:microsoft.com/office/officeart/2011/layout/TabList"/>
    <dgm:cxn modelId="{9705CEA2-DD80-4B47-8688-5325BB3566C0}" srcId="{0B8A4C6C-66D4-43DE-855A-C445A667ABE1}" destId="{54C7AC7A-CC6D-4070-BA7B-6ABFD6EE0D88}" srcOrd="0" destOrd="0" parTransId="{92AD582C-3445-4C8B-B317-CAF2A2AD9018}" sibTransId="{F74AD908-0C34-4A58-954E-89CDEDD7F3C2}"/>
    <dgm:cxn modelId="{D4C317B3-E736-46A9-8186-8A6A309C4FA4}" srcId="{14C41AE6-FEB6-47F0-A44D-72869E1A3C3F}" destId="{482A0A4F-D6EC-4EF6-A41F-DECE7F306937}" srcOrd="3" destOrd="0" parTransId="{88E7D7C8-8F13-47DA-88DF-9E30E2E24B00}" sibTransId="{A6B6357A-84CA-4875-9A47-DF07B483975A}"/>
    <dgm:cxn modelId="{19168534-77D2-476C-9593-D62DB361F132}" srcId="{54C7AC7A-CC6D-4070-BA7B-6ABFD6EE0D88}" destId="{2A52689E-FC97-497C-B73B-0D7198CCC0C3}" srcOrd="3" destOrd="0" parTransId="{BAC47AAA-A027-4AD4-B8D9-CF2B6FC59537}" sibTransId="{EF1C1BCD-A4D4-4C7B-940B-818D51B5F840}"/>
    <dgm:cxn modelId="{B7034576-0764-4BFA-96C9-034F4E21A997}" type="presOf" srcId="{9523EFD3-2ED3-4459-BA38-9B5120FDDC5F}" destId="{6D1D7BDF-60B6-4DA6-85F9-00D8B19CD9F6}" srcOrd="0" destOrd="0" presId="urn:microsoft.com/office/officeart/2011/layout/TabList"/>
    <dgm:cxn modelId="{19CDAA4C-16BF-4776-BD17-75382E051024}" srcId="{14C41AE6-FEB6-47F0-A44D-72869E1A3C3F}" destId="{3D4805F9-F9DF-4A84-9D41-08D78B4DE33A}" srcOrd="1" destOrd="0" parTransId="{E22E198A-C81D-4DA8-8A99-80DD90FE7179}" sibTransId="{8E7FB7A6-258B-451E-95AD-D18A27814F9D}"/>
    <dgm:cxn modelId="{E556E901-5C17-4810-A54A-9353FC2D339D}" type="presOf" srcId="{0B8A4C6C-66D4-43DE-855A-C445A667ABE1}" destId="{56EFF739-AF1B-4368-93DF-BBF9B73015D7}" srcOrd="0" destOrd="0" presId="urn:microsoft.com/office/officeart/2011/layout/TabList"/>
    <dgm:cxn modelId="{EDA0356A-1AD7-446D-8ECE-AE966FA22F5D}" type="presParOf" srcId="{56EFF739-AF1B-4368-93DF-BBF9B73015D7}" destId="{4AA2125E-5725-4774-A035-03DAECA18066}" srcOrd="0" destOrd="0" presId="urn:microsoft.com/office/officeart/2011/layout/TabList"/>
    <dgm:cxn modelId="{F6401D19-D678-4F19-BF65-81CA51C35BB8}" type="presParOf" srcId="{4AA2125E-5725-4774-A035-03DAECA18066}" destId="{34E49EC8-3E94-42C1-A2F8-6839230E38E0}" srcOrd="0" destOrd="0" presId="urn:microsoft.com/office/officeart/2011/layout/TabList"/>
    <dgm:cxn modelId="{5E2921A2-4A4E-4A00-96EE-9E9B5B2F256A}" type="presParOf" srcId="{4AA2125E-5725-4774-A035-03DAECA18066}" destId="{1BD0EA29-192E-44AA-9E7A-55FD9B476B2B}" srcOrd="1" destOrd="0" presId="urn:microsoft.com/office/officeart/2011/layout/TabList"/>
    <dgm:cxn modelId="{A08C5BD7-3398-4D87-8827-4EFAB054BDC3}" type="presParOf" srcId="{4AA2125E-5725-4774-A035-03DAECA18066}" destId="{3A6A1A92-034F-4589-81FD-2F47FBFCB1ED}" srcOrd="2" destOrd="0" presId="urn:microsoft.com/office/officeart/2011/layout/TabList"/>
    <dgm:cxn modelId="{5FEE7326-BED1-4435-82AE-249F3D105175}" type="presParOf" srcId="{56EFF739-AF1B-4368-93DF-BBF9B73015D7}" destId="{6D1D7BDF-60B6-4DA6-85F9-00D8B19CD9F6}" srcOrd="1" destOrd="0" presId="urn:microsoft.com/office/officeart/2011/layout/TabList"/>
    <dgm:cxn modelId="{D3004BDD-F9B0-4F64-98E6-E4FE65795DE0}" type="presParOf" srcId="{56EFF739-AF1B-4368-93DF-BBF9B73015D7}" destId="{01B85305-B97A-4B05-96E6-21E0F623B6E7}" srcOrd="2" destOrd="0" presId="urn:microsoft.com/office/officeart/2011/layout/TabList"/>
    <dgm:cxn modelId="{98A6AF57-752A-4B14-B7B9-84BFF28A9653}" type="presParOf" srcId="{56EFF739-AF1B-4368-93DF-BBF9B73015D7}" destId="{F9BF004C-60B7-418C-9AD2-083465A45A21}" srcOrd="3" destOrd="0" presId="urn:microsoft.com/office/officeart/2011/layout/TabList"/>
    <dgm:cxn modelId="{A2525CB0-247E-44CC-AADE-A8A91ADC98A9}" type="presParOf" srcId="{F9BF004C-60B7-418C-9AD2-083465A45A21}" destId="{56F9E837-FF25-4EC2-9DB5-D424D140E4F2}" srcOrd="0" destOrd="0" presId="urn:microsoft.com/office/officeart/2011/layout/TabList"/>
    <dgm:cxn modelId="{2E61C1F8-4BB2-42A6-8321-53E149C8EBC0}" type="presParOf" srcId="{F9BF004C-60B7-418C-9AD2-083465A45A21}" destId="{47A81F89-8F66-4650-82E2-DCA52F0CEC09}" srcOrd="1" destOrd="0" presId="urn:microsoft.com/office/officeart/2011/layout/TabList"/>
    <dgm:cxn modelId="{88930674-A0C0-4187-A6E6-776A1D2E4D1B}" type="presParOf" srcId="{F9BF004C-60B7-418C-9AD2-083465A45A21}" destId="{E6CF95FD-5B30-4B5D-A779-5196A487FDD4}" srcOrd="2" destOrd="0" presId="urn:microsoft.com/office/officeart/2011/layout/TabList"/>
    <dgm:cxn modelId="{9F8A39F0-66F7-44F0-9515-CEA4FC1361AF}" type="presParOf" srcId="{56EFF739-AF1B-4368-93DF-BBF9B73015D7}" destId="{3ECD0FAB-A429-4019-9774-12683891C7B4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275CC-C7BA-4060-BF74-6CD70E278C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2EF58-3FD5-4090-BCD3-2A24A687EC4D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97FDA863-AFB7-4977-BDBE-C946D38111DF}" type="parTrans" cxnId="{BD80FC65-63F1-4626-B33B-06676DC39413}">
      <dgm:prSet/>
      <dgm:spPr/>
      <dgm:t>
        <a:bodyPr/>
        <a:lstStyle/>
        <a:p>
          <a:endParaRPr lang="en-US"/>
        </a:p>
      </dgm:t>
    </dgm:pt>
    <dgm:pt modelId="{B07DB3E8-A446-4EAC-87EB-291DF4015DB0}" type="sibTrans" cxnId="{BD80FC65-63F1-4626-B33B-06676DC39413}">
      <dgm:prSet/>
      <dgm:spPr/>
      <dgm:t>
        <a:bodyPr/>
        <a:lstStyle/>
        <a:p>
          <a:endParaRPr lang="en-US"/>
        </a:p>
      </dgm:t>
    </dgm:pt>
    <dgm:pt modelId="{FAACFE2A-7917-4A10-B22A-86B81D16708C}">
      <dgm:prSet phldrT="[Text]"/>
      <dgm:spPr/>
      <dgm:t>
        <a:bodyPr/>
        <a:lstStyle/>
        <a:p>
          <a:r>
            <a:rPr lang="en-US" sz="2700" dirty="0" smtClean="0">
              <a:latin typeface="Helvetica" panose="020B0604020202020204" pitchFamily="34" charset="0"/>
              <a:cs typeface="Helvetica" panose="020B0604020202020204" pitchFamily="34" charset="0"/>
            </a:rPr>
            <a:t>--Output -o</a:t>
          </a:r>
          <a:endParaRPr lang="en-US" sz="27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910B5D-0A2D-4E55-BD6D-71EAC9D4B6D7}" type="parTrans" cxnId="{71008586-673E-40E7-95FB-4440723B4D9C}">
      <dgm:prSet/>
      <dgm:spPr/>
      <dgm:t>
        <a:bodyPr/>
        <a:lstStyle/>
        <a:p>
          <a:endParaRPr lang="en-US"/>
        </a:p>
      </dgm:t>
    </dgm:pt>
    <dgm:pt modelId="{8A4BF10A-F36B-4377-B07D-C2F813EEC888}" type="sibTrans" cxnId="{71008586-673E-40E7-95FB-4440723B4D9C}">
      <dgm:prSet/>
      <dgm:spPr/>
      <dgm:t>
        <a:bodyPr/>
        <a:lstStyle/>
        <a:p>
          <a:endParaRPr lang="en-US"/>
        </a:p>
      </dgm:t>
    </dgm:pt>
    <dgm:pt modelId="{6CDA2E0A-AB58-41CB-ACCE-0C690CB0A358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tsv,json,jsonc,table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68FBEE2-EAA6-4C69-BA14-4641301E5384}" type="parTrans" cxnId="{D27F8996-2866-4925-8871-FB1E89C45D6F}">
      <dgm:prSet/>
      <dgm:spPr/>
      <dgm:t>
        <a:bodyPr/>
        <a:lstStyle/>
        <a:p>
          <a:endParaRPr lang="en-US"/>
        </a:p>
      </dgm:t>
    </dgm:pt>
    <dgm:pt modelId="{197E2CCA-701F-452D-A4ED-A8A3D7D06167}" type="sibTrans" cxnId="{D27F8996-2866-4925-8871-FB1E89C45D6F}">
      <dgm:prSet/>
      <dgm:spPr/>
      <dgm:t>
        <a:bodyPr/>
        <a:lstStyle/>
        <a:p>
          <a:endParaRPr lang="en-US"/>
        </a:p>
      </dgm:t>
    </dgm:pt>
    <dgm:pt modelId="{F5A16670-4962-40F4-AF7B-4DA8580CDC90}">
      <dgm:prSet phldrT="[Text]"/>
      <dgm:spPr/>
      <dgm:t>
        <a:bodyPr/>
        <a:lstStyle/>
        <a:p>
          <a:r>
            <a:rPr lang="en-US" dirty="0" smtClean="0"/>
            <a:t>Query</a:t>
          </a:r>
          <a:endParaRPr lang="en-US" dirty="0"/>
        </a:p>
      </dgm:t>
    </dgm:pt>
    <dgm:pt modelId="{2C38D786-285A-4B3B-9072-A89D6047A0F5}" type="parTrans" cxnId="{23896C0B-0FAF-4F74-B8E7-C340C8ABDD51}">
      <dgm:prSet/>
      <dgm:spPr/>
      <dgm:t>
        <a:bodyPr/>
        <a:lstStyle/>
        <a:p>
          <a:endParaRPr lang="en-US"/>
        </a:p>
      </dgm:t>
    </dgm:pt>
    <dgm:pt modelId="{C76E5921-E15B-48A6-95B4-5A9703AE15AD}" type="sibTrans" cxnId="{23896C0B-0FAF-4F74-B8E7-C340C8ABDD51}">
      <dgm:prSet/>
      <dgm:spPr/>
      <dgm:t>
        <a:bodyPr/>
        <a:lstStyle/>
        <a:p>
          <a:endParaRPr lang="en-US"/>
        </a:p>
      </dgm:t>
    </dgm:pt>
    <dgm:pt modelId="{671C86E1-7244-43C7-BBD0-0661804859D8}">
      <dgm:prSet phldrT="[Text]" custT="1"/>
      <dgm:spPr/>
      <dgm:t>
        <a:bodyPr/>
        <a:lstStyle/>
        <a:p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 group list --query “[].</a:t>
          </a:r>
          <a:r>
            <a:rPr lang="en-US" sz="2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Propertyname</a:t>
          </a:r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”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07FF6CB-909B-45DD-B51E-5E2E9FEF81BC}" type="parTrans" cxnId="{F6C48232-1C30-4555-A7FF-CFB25B3BB6D2}">
      <dgm:prSet/>
      <dgm:spPr/>
      <dgm:t>
        <a:bodyPr/>
        <a:lstStyle/>
        <a:p>
          <a:endParaRPr lang="en-US"/>
        </a:p>
      </dgm:t>
    </dgm:pt>
    <dgm:pt modelId="{2A1191FF-3FF0-4F9A-A72E-5598521C1299}" type="sibTrans" cxnId="{F6C48232-1C30-4555-A7FF-CFB25B3BB6D2}">
      <dgm:prSet/>
      <dgm:spPr/>
      <dgm:t>
        <a:bodyPr/>
        <a:lstStyle/>
        <a:p>
          <a:endParaRPr lang="en-US"/>
        </a:p>
      </dgm:t>
    </dgm:pt>
    <dgm:pt modelId="{1DD37BE4-C684-44CA-90C3-F2A3D09E7262}">
      <dgm:prSet phldrT="[Text]" custT="1"/>
      <dgm:spPr/>
      <dgm:t>
        <a:bodyPr/>
        <a:lstStyle/>
        <a:p>
          <a:r>
            <a:rPr lang="en-US" sz="2400" b="0" i="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b="0" i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2400" b="0" i="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vm</a:t>
          </a:r>
          <a:r>
            <a:rPr lang="en-US" sz="2400" b="0" i="0" dirty="0" smtClean="0">
              <a:latin typeface="Helvetica" panose="020B0604020202020204" pitchFamily="34" charset="0"/>
              <a:cs typeface="Helvetica" panose="020B0604020202020204" pitchFamily="34" charset="0"/>
            </a:rPr>
            <a:t> list --output table --query "[?contains(</a:t>
          </a:r>
          <a:r>
            <a:rPr lang="en-US" sz="2400" b="0" i="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resourceGroup</a:t>
          </a:r>
          <a:r>
            <a:rPr lang="en-US" sz="2400" b="0" i="0" dirty="0" smtClean="0">
              <a:latin typeface="Helvetica" panose="020B0604020202020204" pitchFamily="34" charset="0"/>
              <a:cs typeface="Helvetica" panose="020B0604020202020204" pitchFamily="34" charset="0"/>
            </a:rPr>
            <a:t>,'MY')]" 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27128A-D7CE-404D-AFE0-93F350020B24}" type="parTrans" cxnId="{D158AE73-AD72-42D6-ACAF-70E392D1CE11}">
      <dgm:prSet/>
      <dgm:spPr/>
      <dgm:t>
        <a:bodyPr/>
        <a:lstStyle/>
        <a:p>
          <a:endParaRPr lang="en-US"/>
        </a:p>
      </dgm:t>
    </dgm:pt>
    <dgm:pt modelId="{882C3BB7-D0EC-4F77-8122-4399A86776A7}" type="sibTrans" cxnId="{D158AE73-AD72-42D6-ACAF-70E392D1CE11}">
      <dgm:prSet/>
      <dgm:spPr/>
      <dgm:t>
        <a:bodyPr/>
        <a:lstStyle/>
        <a:p>
          <a:endParaRPr lang="en-US"/>
        </a:p>
      </dgm:t>
    </dgm:pt>
    <dgm:pt modelId="{9E08FD83-961A-4547-864E-434DF4524A3F}" type="pres">
      <dgm:prSet presAssocID="{173275CC-C7BA-4060-BF74-6CD70E278C4F}" presName="Name0" presStyleCnt="0">
        <dgm:presLayoutVars>
          <dgm:dir/>
          <dgm:animLvl val="lvl"/>
          <dgm:resizeHandles val="exact"/>
        </dgm:presLayoutVars>
      </dgm:prSet>
      <dgm:spPr/>
    </dgm:pt>
    <dgm:pt modelId="{02F8AC73-0B1A-49CE-8C93-738A40745353}" type="pres">
      <dgm:prSet presAssocID="{D792EF58-3FD5-4090-BCD3-2A24A687EC4D}" presName="linNode" presStyleCnt="0"/>
      <dgm:spPr/>
    </dgm:pt>
    <dgm:pt modelId="{0A78ADF0-014B-4FAF-A3FD-B120CE40CD4F}" type="pres">
      <dgm:prSet presAssocID="{D792EF58-3FD5-4090-BCD3-2A24A687EC4D}" presName="parentText" presStyleLbl="node1" presStyleIdx="0" presStyleCnt="2" custLinFactNeighborX="-748" custLinFactNeighborY="-83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0D43-3328-417F-9CEC-3C02A1726517}" type="pres">
      <dgm:prSet presAssocID="{D792EF58-3FD5-4090-BCD3-2A24A687EC4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52664-2320-494D-B563-966CAAF6C172}" type="pres">
      <dgm:prSet presAssocID="{B07DB3E8-A446-4EAC-87EB-291DF4015DB0}" presName="sp" presStyleCnt="0"/>
      <dgm:spPr/>
    </dgm:pt>
    <dgm:pt modelId="{29B7846D-F655-47C1-B1A6-4A16AA9E00F7}" type="pres">
      <dgm:prSet presAssocID="{F5A16670-4962-40F4-AF7B-4DA8580CDC90}" presName="linNode" presStyleCnt="0"/>
      <dgm:spPr/>
    </dgm:pt>
    <dgm:pt modelId="{7920F6F9-6C54-41AE-B805-6A5A1EDE8AC3}" type="pres">
      <dgm:prSet presAssocID="{F5A16670-4962-40F4-AF7B-4DA8580CDC9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E81FA79-B25B-4A50-B196-5BB0FE6A894B}" type="pres">
      <dgm:prSet presAssocID="{F5A16670-4962-40F4-AF7B-4DA8580CDC9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0B031-C005-4DE4-B564-826D89CC0FB1}" type="presOf" srcId="{FAACFE2A-7917-4A10-B22A-86B81D16708C}" destId="{5A810D43-3328-417F-9CEC-3C02A1726517}" srcOrd="0" destOrd="0" presId="urn:microsoft.com/office/officeart/2005/8/layout/vList5"/>
    <dgm:cxn modelId="{BD80FC65-63F1-4626-B33B-06676DC39413}" srcId="{173275CC-C7BA-4060-BF74-6CD70E278C4F}" destId="{D792EF58-3FD5-4090-BCD3-2A24A687EC4D}" srcOrd="0" destOrd="0" parTransId="{97FDA863-AFB7-4977-BDBE-C946D38111DF}" sibTransId="{B07DB3E8-A446-4EAC-87EB-291DF4015DB0}"/>
    <dgm:cxn modelId="{B6566D8F-661B-4074-8AD7-E7178D8D56A8}" type="presOf" srcId="{F5A16670-4962-40F4-AF7B-4DA8580CDC90}" destId="{7920F6F9-6C54-41AE-B805-6A5A1EDE8AC3}" srcOrd="0" destOrd="0" presId="urn:microsoft.com/office/officeart/2005/8/layout/vList5"/>
    <dgm:cxn modelId="{23896C0B-0FAF-4F74-B8E7-C340C8ABDD51}" srcId="{173275CC-C7BA-4060-BF74-6CD70E278C4F}" destId="{F5A16670-4962-40F4-AF7B-4DA8580CDC90}" srcOrd="1" destOrd="0" parTransId="{2C38D786-285A-4B3B-9072-A89D6047A0F5}" sibTransId="{C76E5921-E15B-48A6-95B4-5A9703AE15AD}"/>
    <dgm:cxn modelId="{F6C48232-1C30-4555-A7FF-CFB25B3BB6D2}" srcId="{F5A16670-4962-40F4-AF7B-4DA8580CDC90}" destId="{671C86E1-7244-43C7-BBD0-0661804859D8}" srcOrd="0" destOrd="0" parTransId="{507FF6CB-909B-45DD-B51E-5E2E9FEF81BC}" sibTransId="{2A1191FF-3FF0-4F9A-A72E-5598521C1299}"/>
    <dgm:cxn modelId="{8E62702F-03D3-4349-ABB2-187C97568CAD}" type="presOf" srcId="{1DD37BE4-C684-44CA-90C3-F2A3D09E7262}" destId="{2E81FA79-B25B-4A50-B196-5BB0FE6A894B}" srcOrd="0" destOrd="1" presId="urn:microsoft.com/office/officeart/2005/8/layout/vList5"/>
    <dgm:cxn modelId="{09EB91DF-7CA0-4494-838C-7A14ECFAE124}" type="presOf" srcId="{671C86E1-7244-43C7-BBD0-0661804859D8}" destId="{2E81FA79-B25B-4A50-B196-5BB0FE6A894B}" srcOrd="0" destOrd="0" presId="urn:microsoft.com/office/officeart/2005/8/layout/vList5"/>
    <dgm:cxn modelId="{1118C9D7-F203-4892-B22D-BE06FAE41D11}" type="presOf" srcId="{173275CC-C7BA-4060-BF74-6CD70E278C4F}" destId="{9E08FD83-961A-4547-864E-434DF4524A3F}" srcOrd="0" destOrd="0" presId="urn:microsoft.com/office/officeart/2005/8/layout/vList5"/>
    <dgm:cxn modelId="{D67A4DFC-6FA0-444D-8C34-9316EFF029E5}" type="presOf" srcId="{D792EF58-3FD5-4090-BCD3-2A24A687EC4D}" destId="{0A78ADF0-014B-4FAF-A3FD-B120CE40CD4F}" srcOrd="0" destOrd="0" presId="urn:microsoft.com/office/officeart/2005/8/layout/vList5"/>
    <dgm:cxn modelId="{D27F8996-2866-4925-8871-FB1E89C45D6F}" srcId="{D792EF58-3FD5-4090-BCD3-2A24A687EC4D}" destId="{6CDA2E0A-AB58-41CB-ACCE-0C690CB0A358}" srcOrd="1" destOrd="0" parTransId="{868FBEE2-EAA6-4C69-BA14-4641301E5384}" sibTransId="{197E2CCA-701F-452D-A4ED-A8A3D7D06167}"/>
    <dgm:cxn modelId="{D158AE73-AD72-42D6-ACAF-70E392D1CE11}" srcId="{F5A16670-4962-40F4-AF7B-4DA8580CDC90}" destId="{1DD37BE4-C684-44CA-90C3-F2A3D09E7262}" srcOrd="1" destOrd="0" parTransId="{0C27128A-D7CE-404D-AFE0-93F350020B24}" sibTransId="{882C3BB7-D0EC-4F77-8122-4399A86776A7}"/>
    <dgm:cxn modelId="{71008586-673E-40E7-95FB-4440723B4D9C}" srcId="{D792EF58-3FD5-4090-BCD3-2A24A687EC4D}" destId="{FAACFE2A-7917-4A10-B22A-86B81D16708C}" srcOrd="0" destOrd="0" parTransId="{F4910B5D-0A2D-4E55-BD6D-71EAC9D4B6D7}" sibTransId="{8A4BF10A-F36B-4377-B07D-C2F813EEC888}"/>
    <dgm:cxn modelId="{31C52615-A149-405D-9C68-0351072D1B31}" type="presOf" srcId="{6CDA2E0A-AB58-41CB-ACCE-0C690CB0A358}" destId="{5A810D43-3328-417F-9CEC-3C02A1726517}" srcOrd="0" destOrd="1" presId="urn:microsoft.com/office/officeart/2005/8/layout/vList5"/>
    <dgm:cxn modelId="{1441B444-1F7D-4A56-8F27-47D16A42E019}" type="presParOf" srcId="{9E08FD83-961A-4547-864E-434DF4524A3F}" destId="{02F8AC73-0B1A-49CE-8C93-738A40745353}" srcOrd="0" destOrd="0" presId="urn:microsoft.com/office/officeart/2005/8/layout/vList5"/>
    <dgm:cxn modelId="{5C560C1C-0871-4F38-B93C-C42911AD9A69}" type="presParOf" srcId="{02F8AC73-0B1A-49CE-8C93-738A40745353}" destId="{0A78ADF0-014B-4FAF-A3FD-B120CE40CD4F}" srcOrd="0" destOrd="0" presId="urn:microsoft.com/office/officeart/2005/8/layout/vList5"/>
    <dgm:cxn modelId="{BBD9CBC5-3F95-4C06-AE93-437D68399A1C}" type="presParOf" srcId="{02F8AC73-0B1A-49CE-8C93-738A40745353}" destId="{5A810D43-3328-417F-9CEC-3C02A1726517}" srcOrd="1" destOrd="0" presId="urn:microsoft.com/office/officeart/2005/8/layout/vList5"/>
    <dgm:cxn modelId="{6865BB66-4881-46B0-9F92-DE09632E1D4D}" type="presParOf" srcId="{9E08FD83-961A-4547-864E-434DF4524A3F}" destId="{A9452664-2320-494D-B563-966CAAF6C172}" srcOrd="1" destOrd="0" presId="urn:microsoft.com/office/officeart/2005/8/layout/vList5"/>
    <dgm:cxn modelId="{FC62AC57-879A-4E43-8010-AE0188873023}" type="presParOf" srcId="{9E08FD83-961A-4547-864E-434DF4524A3F}" destId="{29B7846D-F655-47C1-B1A6-4A16AA9E00F7}" srcOrd="2" destOrd="0" presId="urn:microsoft.com/office/officeart/2005/8/layout/vList5"/>
    <dgm:cxn modelId="{07CC6AEB-02F2-4108-90F8-50569BFAF61C}" type="presParOf" srcId="{29B7846D-F655-47C1-B1A6-4A16AA9E00F7}" destId="{7920F6F9-6C54-41AE-B805-6A5A1EDE8AC3}" srcOrd="0" destOrd="0" presId="urn:microsoft.com/office/officeart/2005/8/layout/vList5"/>
    <dgm:cxn modelId="{32392B98-9AEC-4290-AFF6-65BB573CB4F2}" type="presParOf" srcId="{29B7846D-F655-47C1-B1A6-4A16AA9E00F7}" destId="{2E81FA79-B25B-4A50-B196-5BB0FE6A8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4699F-96C4-406C-809E-94F94FB7019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22094-5A2F-423D-B211-CC8FA384751D}">
      <dgm:prSet phldrT="[Text]"/>
      <dgm:spPr/>
      <dgm:t>
        <a:bodyPr/>
        <a:lstStyle/>
        <a:p>
          <a:r>
            <a:rPr lang="en-US" dirty="0" smtClean="0"/>
            <a:t>List all Image</a:t>
          </a:r>
          <a:endParaRPr lang="en-US" dirty="0"/>
        </a:p>
      </dgm:t>
    </dgm:pt>
    <dgm:pt modelId="{B686D639-A74E-4BF3-AC36-4B76008CBE83}" type="parTrans" cxnId="{D31344CD-9151-457B-8D33-452090705D57}">
      <dgm:prSet/>
      <dgm:spPr/>
      <dgm:t>
        <a:bodyPr/>
        <a:lstStyle/>
        <a:p>
          <a:endParaRPr lang="en-US"/>
        </a:p>
      </dgm:t>
    </dgm:pt>
    <dgm:pt modelId="{2246A250-098B-4827-8DA0-C426FCF26125}" type="sibTrans" cxnId="{D31344CD-9151-457B-8D33-452090705D57}">
      <dgm:prSet/>
      <dgm:spPr/>
      <dgm:t>
        <a:bodyPr/>
        <a:lstStyle/>
        <a:p>
          <a:endParaRPr lang="en-US"/>
        </a:p>
      </dgm:t>
    </dgm:pt>
    <dgm:pt modelId="{17B54C69-0D3A-4363-A4DA-EE9F286644D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EAFA8E-4406-4BE3-BC1E-5F1314DA3AB7}" type="parTrans" cxnId="{559F6D97-830D-40AD-9F39-7BE362FD8222}">
      <dgm:prSet/>
      <dgm:spPr/>
      <dgm:t>
        <a:bodyPr/>
        <a:lstStyle/>
        <a:p>
          <a:endParaRPr lang="en-US"/>
        </a:p>
      </dgm:t>
    </dgm:pt>
    <dgm:pt modelId="{BA5F2686-D3C5-4E9A-A484-8134DDA34BDC}" type="sibTrans" cxnId="{559F6D97-830D-40AD-9F39-7BE362FD8222}">
      <dgm:prSet/>
      <dgm:spPr/>
      <dgm:t>
        <a:bodyPr/>
        <a:lstStyle/>
        <a:p>
          <a:endParaRPr lang="en-US"/>
        </a:p>
      </dgm:t>
    </dgm:pt>
    <dgm:pt modelId="{A1B0E3D5-0DD0-44D2-9B8B-A3A8C5FEA827}">
      <dgm:prSet phldrT="[Text]"/>
      <dgm:spPr/>
      <dgm:t>
        <a:bodyPr/>
        <a:lstStyle/>
        <a:p>
          <a:r>
            <a:rPr lang="en-US" dirty="0" err="1" smtClean="0"/>
            <a:t>az</a:t>
          </a:r>
          <a:r>
            <a:rPr lang="en-US" dirty="0" smtClean="0"/>
            <a:t> </a:t>
          </a:r>
          <a:r>
            <a:rPr lang="en-US" dirty="0" err="1" smtClean="0"/>
            <a:t>vm</a:t>
          </a:r>
          <a:r>
            <a:rPr lang="en-US" dirty="0" smtClean="0"/>
            <a:t> image list</a:t>
          </a:r>
          <a:endParaRPr lang="en-US" dirty="0"/>
        </a:p>
      </dgm:t>
    </dgm:pt>
    <dgm:pt modelId="{769367F7-2FC5-4979-95B5-22EE65D49748}" type="parTrans" cxnId="{0FA095B0-4AFA-4811-A293-842EFBB54DAB}">
      <dgm:prSet/>
      <dgm:spPr/>
      <dgm:t>
        <a:bodyPr/>
        <a:lstStyle/>
        <a:p>
          <a:endParaRPr lang="en-US"/>
        </a:p>
      </dgm:t>
    </dgm:pt>
    <dgm:pt modelId="{F26DA0B5-B836-4C08-8D2C-608381EF6EDA}" type="sibTrans" cxnId="{0FA095B0-4AFA-4811-A293-842EFBB54DAB}">
      <dgm:prSet/>
      <dgm:spPr/>
      <dgm:t>
        <a:bodyPr/>
        <a:lstStyle/>
        <a:p>
          <a:endParaRPr lang="en-US"/>
        </a:p>
      </dgm:t>
    </dgm:pt>
    <dgm:pt modelId="{C199A963-C950-4552-9760-8634879A47E5}">
      <dgm:prSet phldrT="[Text]"/>
      <dgm:spPr/>
      <dgm:t>
        <a:bodyPr/>
        <a:lstStyle/>
        <a:p>
          <a:r>
            <a:rPr lang="en-US" dirty="0" smtClean="0"/>
            <a:t>List all VMs</a:t>
          </a:r>
          <a:endParaRPr lang="en-US" dirty="0"/>
        </a:p>
      </dgm:t>
    </dgm:pt>
    <dgm:pt modelId="{BCD629AE-BF98-4EE0-82F1-1258630DB04C}" type="parTrans" cxnId="{C1C3CD65-A355-4D5C-9DCB-68536086EB28}">
      <dgm:prSet/>
      <dgm:spPr/>
      <dgm:t>
        <a:bodyPr/>
        <a:lstStyle/>
        <a:p>
          <a:endParaRPr lang="en-US"/>
        </a:p>
      </dgm:t>
    </dgm:pt>
    <dgm:pt modelId="{240AD3D8-6715-42BE-ACBF-3970A4815E2B}" type="sibTrans" cxnId="{C1C3CD65-A355-4D5C-9DCB-68536086EB28}">
      <dgm:prSet/>
      <dgm:spPr/>
      <dgm:t>
        <a:bodyPr/>
        <a:lstStyle/>
        <a:p>
          <a:endParaRPr lang="en-US"/>
        </a:p>
      </dgm:t>
    </dgm:pt>
    <dgm:pt modelId="{48B5D166-CFF5-4436-AA0F-0D7486B5D3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7D1DBC-B03A-4D71-B8D9-8D90B1C538AC}" type="parTrans" cxnId="{42FA8E69-34B1-456D-A605-19CACCC8FFF0}">
      <dgm:prSet/>
      <dgm:spPr/>
      <dgm:t>
        <a:bodyPr/>
        <a:lstStyle/>
        <a:p>
          <a:endParaRPr lang="en-US"/>
        </a:p>
      </dgm:t>
    </dgm:pt>
    <dgm:pt modelId="{E8358EE8-7435-455E-B3B2-3D3371168D93}" type="sibTrans" cxnId="{42FA8E69-34B1-456D-A605-19CACCC8FFF0}">
      <dgm:prSet/>
      <dgm:spPr/>
      <dgm:t>
        <a:bodyPr/>
        <a:lstStyle/>
        <a:p>
          <a:endParaRPr lang="en-US"/>
        </a:p>
      </dgm:t>
    </dgm:pt>
    <dgm:pt modelId="{B7AE6109-5A13-4A32-B036-80DE520B275F}">
      <dgm:prSet phldrT="[Text]"/>
      <dgm:spPr/>
      <dgm:t>
        <a:bodyPr/>
        <a:lstStyle/>
        <a:p>
          <a:r>
            <a:rPr lang="en-US" dirty="0" err="1" smtClean="0"/>
            <a:t>az</a:t>
          </a:r>
          <a:r>
            <a:rPr lang="en-US" dirty="0" smtClean="0"/>
            <a:t> </a:t>
          </a:r>
          <a:r>
            <a:rPr lang="en-US" dirty="0" err="1" smtClean="0"/>
            <a:t>vm</a:t>
          </a:r>
          <a:r>
            <a:rPr lang="en-US" dirty="0" smtClean="0"/>
            <a:t> list –output table</a:t>
          </a:r>
          <a:endParaRPr lang="en-US" dirty="0"/>
        </a:p>
      </dgm:t>
    </dgm:pt>
    <dgm:pt modelId="{4DE1B4D7-AA41-4880-A235-23289CB48876}" type="parTrans" cxnId="{2090E388-3D3D-407B-A04F-7926F3F83DD9}">
      <dgm:prSet/>
      <dgm:spPr/>
      <dgm:t>
        <a:bodyPr/>
        <a:lstStyle/>
        <a:p>
          <a:endParaRPr lang="en-US"/>
        </a:p>
      </dgm:t>
    </dgm:pt>
    <dgm:pt modelId="{F29D2618-D3AF-4FA7-892B-B084A25EC3A6}" type="sibTrans" cxnId="{2090E388-3D3D-407B-A04F-7926F3F83DD9}">
      <dgm:prSet/>
      <dgm:spPr/>
      <dgm:t>
        <a:bodyPr/>
        <a:lstStyle/>
        <a:p>
          <a:endParaRPr lang="en-US"/>
        </a:p>
      </dgm:t>
    </dgm:pt>
    <dgm:pt modelId="{3DB2AF19-CD65-4DE7-8483-BAB985A03B31}">
      <dgm:prSet phldrT="[Text]"/>
      <dgm:spPr/>
      <dgm:t>
        <a:bodyPr/>
        <a:lstStyle/>
        <a:p>
          <a:r>
            <a:rPr lang="en-US" dirty="0" smtClean="0"/>
            <a:t>Create VM</a:t>
          </a:r>
          <a:endParaRPr lang="en-US" dirty="0"/>
        </a:p>
      </dgm:t>
    </dgm:pt>
    <dgm:pt modelId="{1765CC92-740A-49CE-8D1C-F7FFDBB7C29D}" type="parTrans" cxnId="{90788FC2-9872-4A0A-8242-08DE7D52DD26}">
      <dgm:prSet/>
      <dgm:spPr/>
      <dgm:t>
        <a:bodyPr/>
        <a:lstStyle/>
        <a:p>
          <a:endParaRPr lang="en-US"/>
        </a:p>
      </dgm:t>
    </dgm:pt>
    <dgm:pt modelId="{7F058710-3525-4E84-9F4C-9E4C9B6DD9C0}" type="sibTrans" cxnId="{90788FC2-9872-4A0A-8242-08DE7D52DD26}">
      <dgm:prSet/>
      <dgm:spPr/>
      <dgm:t>
        <a:bodyPr/>
        <a:lstStyle/>
        <a:p>
          <a:endParaRPr lang="en-US"/>
        </a:p>
      </dgm:t>
    </dgm:pt>
    <dgm:pt modelId="{A92388DD-FB5D-453F-A5A4-D27813046DD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812F1F-3578-4CA6-B2DD-04F4949E9B1A}" type="parTrans" cxnId="{1948AC2E-F72D-45B9-8373-E647CF04760B}">
      <dgm:prSet/>
      <dgm:spPr/>
      <dgm:t>
        <a:bodyPr/>
        <a:lstStyle/>
        <a:p>
          <a:endParaRPr lang="en-US"/>
        </a:p>
      </dgm:t>
    </dgm:pt>
    <dgm:pt modelId="{E345DAF6-68F7-4CC0-86AB-22F377B2D002}" type="sibTrans" cxnId="{1948AC2E-F72D-45B9-8373-E647CF04760B}">
      <dgm:prSet/>
      <dgm:spPr/>
      <dgm:t>
        <a:bodyPr/>
        <a:lstStyle/>
        <a:p>
          <a:endParaRPr lang="en-US"/>
        </a:p>
      </dgm:t>
    </dgm:pt>
    <dgm:pt modelId="{DC14E756-AB42-4325-B163-993DB403CDC3}">
      <dgm:prSet phldrT="[Text]"/>
      <dgm:spPr/>
      <dgm:t>
        <a:bodyPr/>
        <a:lstStyle/>
        <a:p>
          <a:r>
            <a:rPr lang="en-US" dirty="0" err="1" smtClean="0"/>
            <a:t>az</a:t>
          </a:r>
          <a:r>
            <a:rPr lang="en-US" dirty="0" smtClean="0"/>
            <a:t> </a:t>
          </a:r>
          <a:r>
            <a:rPr lang="en-US" dirty="0" err="1" smtClean="0"/>
            <a:t>vm</a:t>
          </a:r>
          <a:r>
            <a:rPr lang="en-US" dirty="0" smtClean="0"/>
            <a:t> create --image </a:t>
          </a:r>
          <a:r>
            <a:rPr lang="en-US" dirty="0" err="1" smtClean="0"/>
            <a:t>debian</a:t>
          </a:r>
          <a:r>
            <a:rPr lang="en-US" dirty="0" smtClean="0"/>
            <a:t> --name </a:t>
          </a:r>
          <a:r>
            <a:rPr lang="en-US" dirty="0" err="1" smtClean="0"/>
            <a:t>vmname</a:t>
          </a:r>
          <a:r>
            <a:rPr lang="en-US" dirty="0" smtClean="0"/>
            <a:t> -g </a:t>
          </a:r>
          <a:r>
            <a:rPr lang="en-US" dirty="0" err="1" smtClean="0"/>
            <a:t>MyResourceGroup</a:t>
          </a:r>
          <a:r>
            <a:rPr lang="en-US" dirty="0" smtClean="0"/>
            <a:t> --admin-username username</a:t>
          </a:r>
          <a:endParaRPr lang="en-US" dirty="0"/>
        </a:p>
      </dgm:t>
    </dgm:pt>
    <dgm:pt modelId="{046674E9-1198-4D41-9FBC-84CA3DCCC47F}" type="parTrans" cxnId="{2E4C62E8-DC05-4458-9FEB-D597A53E51A4}">
      <dgm:prSet/>
      <dgm:spPr/>
      <dgm:t>
        <a:bodyPr/>
        <a:lstStyle/>
        <a:p>
          <a:endParaRPr lang="en-US"/>
        </a:p>
      </dgm:t>
    </dgm:pt>
    <dgm:pt modelId="{7C8CE296-360E-416E-8FF8-04929745598D}" type="sibTrans" cxnId="{2E4C62E8-DC05-4458-9FEB-D597A53E51A4}">
      <dgm:prSet/>
      <dgm:spPr/>
      <dgm:t>
        <a:bodyPr/>
        <a:lstStyle/>
        <a:p>
          <a:endParaRPr lang="en-US"/>
        </a:p>
      </dgm:t>
    </dgm:pt>
    <dgm:pt modelId="{69BA79AC-F6DD-4511-AD8B-F8A173BEA4E5}" type="pres">
      <dgm:prSet presAssocID="{63E4699F-96C4-406C-809E-94F94FB7019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F49DC29-196F-424E-B41C-BA182D67C8A9}" type="pres">
      <dgm:prSet presAssocID="{21B22094-5A2F-423D-B211-CC8FA384751D}" presName="composite" presStyleCnt="0"/>
      <dgm:spPr/>
    </dgm:pt>
    <dgm:pt modelId="{66B92FC7-2DFC-47C8-938E-0D147C024788}" type="pres">
      <dgm:prSet presAssocID="{21B22094-5A2F-423D-B211-CC8FA384751D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62CEEBD-86D0-4F98-A0EF-6CFEBAE01176}" type="pres">
      <dgm:prSet presAssocID="{21B22094-5A2F-423D-B211-CC8FA384751D}" presName="Parent" presStyleLbl="alignNode1" presStyleIdx="0" presStyleCnt="3" custScaleX="111908">
        <dgm:presLayoutVars>
          <dgm:chMax val="3"/>
          <dgm:chPref val="3"/>
          <dgm:bulletEnabled val="1"/>
        </dgm:presLayoutVars>
      </dgm:prSet>
      <dgm:spPr/>
    </dgm:pt>
    <dgm:pt modelId="{19DD5154-458F-40EE-81EC-E32D14347F19}" type="pres">
      <dgm:prSet presAssocID="{21B22094-5A2F-423D-B211-CC8FA384751D}" presName="Accent" presStyleLbl="parChTrans1D1" presStyleIdx="0" presStyleCnt="3"/>
      <dgm:spPr/>
    </dgm:pt>
    <dgm:pt modelId="{D6830294-D27E-4430-AC24-B89E732AF4A6}" type="pres">
      <dgm:prSet presAssocID="{21B22094-5A2F-423D-B211-CC8FA384751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BB9C4-DF40-4BDE-A4B3-ABB1EC48DDEC}" type="pres">
      <dgm:prSet presAssocID="{2246A250-098B-4827-8DA0-C426FCF26125}" presName="sibTrans" presStyleCnt="0"/>
      <dgm:spPr/>
    </dgm:pt>
    <dgm:pt modelId="{41A458B3-7B37-4500-AC95-FAF7FFA82EFC}" type="pres">
      <dgm:prSet presAssocID="{C199A963-C950-4552-9760-8634879A47E5}" presName="composite" presStyleCnt="0"/>
      <dgm:spPr/>
    </dgm:pt>
    <dgm:pt modelId="{1DCEB6E2-EB00-4EC6-A298-DAA6BDA3FCE5}" type="pres">
      <dgm:prSet presAssocID="{C199A963-C950-4552-9760-8634879A47E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081EE1F-3AF1-4632-977C-FAC6336CE160}" type="pres">
      <dgm:prSet presAssocID="{C199A963-C950-4552-9760-8634879A47E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D3176-482E-4DEF-BC9F-F2A3BF792652}" type="pres">
      <dgm:prSet presAssocID="{C199A963-C950-4552-9760-8634879A47E5}" presName="Accent" presStyleLbl="parChTrans1D1" presStyleIdx="1" presStyleCnt="3"/>
      <dgm:spPr/>
    </dgm:pt>
    <dgm:pt modelId="{F19034AA-4682-48A7-978B-C40D302CE466}" type="pres">
      <dgm:prSet presAssocID="{C199A963-C950-4552-9760-8634879A47E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E66F4-F615-4BCB-937A-16B1DA8BDFB4}" type="pres">
      <dgm:prSet presAssocID="{240AD3D8-6715-42BE-ACBF-3970A4815E2B}" presName="sibTrans" presStyleCnt="0"/>
      <dgm:spPr/>
    </dgm:pt>
    <dgm:pt modelId="{A4EBA900-153B-4980-B41B-DE1DFB61353B}" type="pres">
      <dgm:prSet presAssocID="{3DB2AF19-CD65-4DE7-8483-BAB985A03B31}" presName="composite" presStyleCnt="0"/>
      <dgm:spPr/>
    </dgm:pt>
    <dgm:pt modelId="{8C9C2945-354C-48E4-A420-247758713662}" type="pres">
      <dgm:prSet presAssocID="{3DB2AF19-CD65-4DE7-8483-BAB985A03B31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C6A456C-815F-40B6-B309-D7E04D6085BE}" type="pres">
      <dgm:prSet presAssocID="{3DB2AF19-CD65-4DE7-8483-BAB985A03B3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CBFF9-BF6C-4C47-9078-B3E7C0E8B0DC}" type="pres">
      <dgm:prSet presAssocID="{3DB2AF19-CD65-4DE7-8483-BAB985A03B31}" presName="Accent" presStyleLbl="parChTrans1D1" presStyleIdx="2" presStyleCnt="3"/>
      <dgm:spPr/>
    </dgm:pt>
    <dgm:pt modelId="{D26E3F3F-7555-4677-8DB6-DD21FE28C7D5}" type="pres">
      <dgm:prSet presAssocID="{3DB2AF19-CD65-4DE7-8483-BAB985A03B3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21F460-65DB-4C24-9DA1-1FCEDDE4F5AF}" type="presOf" srcId="{A1B0E3D5-0DD0-44D2-9B8B-A3A8C5FEA827}" destId="{D6830294-D27E-4430-AC24-B89E732AF4A6}" srcOrd="0" destOrd="0" presId="urn:microsoft.com/office/officeart/2011/layout/TabList"/>
    <dgm:cxn modelId="{C1C3CD65-A355-4D5C-9DCB-68536086EB28}" srcId="{63E4699F-96C4-406C-809E-94F94FB70196}" destId="{C199A963-C950-4552-9760-8634879A47E5}" srcOrd="1" destOrd="0" parTransId="{BCD629AE-BF98-4EE0-82F1-1258630DB04C}" sibTransId="{240AD3D8-6715-42BE-ACBF-3970A4815E2B}"/>
    <dgm:cxn modelId="{2090E388-3D3D-407B-A04F-7926F3F83DD9}" srcId="{C199A963-C950-4552-9760-8634879A47E5}" destId="{B7AE6109-5A13-4A32-B036-80DE520B275F}" srcOrd="1" destOrd="0" parTransId="{4DE1B4D7-AA41-4880-A235-23289CB48876}" sibTransId="{F29D2618-D3AF-4FA7-892B-B084A25EC3A6}"/>
    <dgm:cxn modelId="{ECB4B547-064D-4C64-9258-E42D553A1359}" type="presOf" srcId="{63E4699F-96C4-406C-809E-94F94FB70196}" destId="{69BA79AC-F6DD-4511-AD8B-F8A173BEA4E5}" srcOrd="0" destOrd="0" presId="urn:microsoft.com/office/officeart/2011/layout/TabList"/>
    <dgm:cxn modelId="{1948AC2E-F72D-45B9-8373-E647CF04760B}" srcId="{3DB2AF19-CD65-4DE7-8483-BAB985A03B31}" destId="{A92388DD-FB5D-453F-A5A4-D27813046DD8}" srcOrd="0" destOrd="0" parTransId="{16812F1F-3578-4CA6-B2DD-04F4949E9B1A}" sibTransId="{E345DAF6-68F7-4CC0-86AB-22F377B2D002}"/>
    <dgm:cxn modelId="{D31344CD-9151-457B-8D33-452090705D57}" srcId="{63E4699F-96C4-406C-809E-94F94FB70196}" destId="{21B22094-5A2F-423D-B211-CC8FA384751D}" srcOrd="0" destOrd="0" parTransId="{B686D639-A74E-4BF3-AC36-4B76008CBE83}" sibTransId="{2246A250-098B-4827-8DA0-C426FCF26125}"/>
    <dgm:cxn modelId="{90788FC2-9872-4A0A-8242-08DE7D52DD26}" srcId="{63E4699F-96C4-406C-809E-94F94FB70196}" destId="{3DB2AF19-CD65-4DE7-8483-BAB985A03B31}" srcOrd="2" destOrd="0" parTransId="{1765CC92-740A-49CE-8D1C-F7FFDBB7C29D}" sibTransId="{7F058710-3525-4E84-9F4C-9E4C9B6DD9C0}"/>
    <dgm:cxn modelId="{0FA095B0-4AFA-4811-A293-842EFBB54DAB}" srcId="{21B22094-5A2F-423D-B211-CC8FA384751D}" destId="{A1B0E3D5-0DD0-44D2-9B8B-A3A8C5FEA827}" srcOrd="1" destOrd="0" parTransId="{769367F7-2FC5-4979-95B5-22EE65D49748}" sibTransId="{F26DA0B5-B836-4C08-8D2C-608381EF6EDA}"/>
    <dgm:cxn modelId="{7A41E167-9C78-4A1C-B696-5B65B6BF34C1}" type="presOf" srcId="{B7AE6109-5A13-4A32-B036-80DE520B275F}" destId="{F19034AA-4682-48A7-978B-C40D302CE466}" srcOrd="0" destOrd="0" presId="urn:microsoft.com/office/officeart/2011/layout/TabList"/>
    <dgm:cxn modelId="{2E4C62E8-DC05-4458-9FEB-D597A53E51A4}" srcId="{3DB2AF19-CD65-4DE7-8483-BAB985A03B31}" destId="{DC14E756-AB42-4325-B163-993DB403CDC3}" srcOrd="1" destOrd="0" parTransId="{046674E9-1198-4D41-9FBC-84CA3DCCC47F}" sibTransId="{7C8CE296-360E-416E-8FF8-04929745598D}"/>
    <dgm:cxn modelId="{45CDBA79-F55F-4084-BB1A-40465F38D3ED}" type="presOf" srcId="{C199A963-C950-4552-9760-8634879A47E5}" destId="{3081EE1F-3AF1-4632-977C-FAC6336CE160}" srcOrd="0" destOrd="0" presId="urn:microsoft.com/office/officeart/2011/layout/TabList"/>
    <dgm:cxn modelId="{559F6D97-830D-40AD-9F39-7BE362FD8222}" srcId="{21B22094-5A2F-423D-B211-CC8FA384751D}" destId="{17B54C69-0D3A-4363-A4DA-EE9F286644D1}" srcOrd="0" destOrd="0" parTransId="{82EAFA8E-4406-4BE3-BC1E-5F1314DA3AB7}" sibTransId="{BA5F2686-D3C5-4E9A-A484-8134DDA34BDC}"/>
    <dgm:cxn modelId="{1512FCC5-EA64-4581-837B-F44A9AEF495E}" type="presOf" srcId="{DC14E756-AB42-4325-B163-993DB403CDC3}" destId="{D26E3F3F-7555-4677-8DB6-DD21FE28C7D5}" srcOrd="0" destOrd="0" presId="urn:microsoft.com/office/officeart/2011/layout/TabList"/>
    <dgm:cxn modelId="{42FA8E69-34B1-456D-A605-19CACCC8FFF0}" srcId="{C199A963-C950-4552-9760-8634879A47E5}" destId="{48B5D166-CFF5-4436-AA0F-0D7486B5D374}" srcOrd="0" destOrd="0" parTransId="{467D1DBC-B03A-4D71-B8D9-8D90B1C538AC}" sibTransId="{E8358EE8-7435-455E-B3B2-3D3371168D93}"/>
    <dgm:cxn modelId="{F50F76C1-9020-4743-A16A-271A2D1373CB}" type="presOf" srcId="{17B54C69-0D3A-4363-A4DA-EE9F286644D1}" destId="{66B92FC7-2DFC-47C8-938E-0D147C024788}" srcOrd="0" destOrd="0" presId="urn:microsoft.com/office/officeart/2011/layout/TabList"/>
    <dgm:cxn modelId="{B2567F28-2ACB-4E20-9997-9AD28504A6F7}" type="presOf" srcId="{3DB2AF19-CD65-4DE7-8483-BAB985A03B31}" destId="{BC6A456C-815F-40B6-B309-D7E04D6085BE}" srcOrd="0" destOrd="0" presId="urn:microsoft.com/office/officeart/2011/layout/TabList"/>
    <dgm:cxn modelId="{3C304982-DF83-49E5-8FB6-BB1673EC1130}" type="presOf" srcId="{21B22094-5A2F-423D-B211-CC8FA384751D}" destId="{E62CEEBD-86D0-4F98-A0EF-6CFEBAE01176}" srcOrd="0" destOrd="0" presId="urn:microsoft.com/office/officeart/2011/layout/TabList"/>
    <dgm:cxn modelId="{36995197-47D4-4D21-A67A-E4181798C6D2}" type="presOf" srcId="{A92388DD-FB5D-453F-A5A4-D27813046DD8}" destId="{8C9C2945-354C-48E4-A420-247758713662}" srcOrd="0" destOrd="0" presId="urn:microsoft.com/office/officeart/2011/layout/TabList"/>
    <dgm:cxn modelId="{9093229C-0E5A-4879-8F66-C645644A5905}" type="presOf" srcId="{48B5D166-CFF5-4436-AA0F-0D7486B5D374}" destId="{1DCEB6E2-EB00-4EC6-A298-DAA6BDA3FCE5}" srcOrd="0" destOrd="0" presId="urn:microsoft.com/office/officeart/2011/layout/TabList"/>
    <dgm:cxn modelId="{0A937E89-48CF-4FC6-99EF-D88D68C7972C}" type="presParOf" srcId="{69BA79AC-F6DD-4511-AD8B-F8A173BEA4E5}" destId="{1F49DC29-196F-424E-B41C-BA182D67C8A9}" srcOrd="0" destOrd="0" presId="urn:microsoft.com/office/officeart/2011/layout/TabList"/>
    <dgm:cxn modelId="{4E63B8A2-8C64-4F2D-9E8D-F4D73C8A581A}" type="presParOf" srcId="{1F49DC29-196F-424E-B41C-BA182D67C8A9}" destId="{66B92FC7-2DFC-47C8-938E-0D147C024788}" srcOrd="0" destOrd="0" presId="urn:microsoft.com/office/officeart/2011/layout/TabList"/>
    <dgm:cxn modelId="{2F1B1D34-6D27-4E2F-BCBE-F4BBE52B0696}" type="presParOf" srcId="{1F49DC29-196F-424E-B41C-BA182D67C8A9}" destId="{E62CEEBD-86D0-4F98-A0EF-6CFEBAE01176}" srcOrd="1" destOrd="0" presId="urn:microsoft.com/office/officeart/2011/layout/TabList"/>
    <dgm:cxn modelId="{24F866E4-AA1F-41E4-BFAB-9D2F05DC5CB7}" type="presParOf" srcId="{1F49DC29-196F-424E-B41C-BA182D67C8A9}" destId="{19DD5154-458F-40EE-81EC-E32D14347F19}" srcOrd="2" destOrd="0" presId="urn:microsoft.com/office/officeart/2011/layout/TabList"/>
    <dgm:cxn modelId="{AEEDDC10-744C-4B16-BC16-EBF2AFEAC8A5}" type="presParOf" srcId="{69BA79AC-F6DD-4511-AD8B-F8A173BEA4E5}" destId="{D6830294-D27E-4430-AC24-B89E732AF4A6}" srcOrd="1" destOrd="0" presId="urn:microsoft.com/office/officeart/2011/layout/TabList"/>
    <dgm:cxn modelId="{78F427AA-9904-43E7-834D-EF55E7730C33}" type="presParOf" srcId="{69BA79AC-F6DD-4511-AD8B-F8A173BEA4E5}" destId="{18FBB9C4-DF40-4BDE-A4B3-ABB1EC48DDEC}" srcOrd="2" destOrd="0" presId="urn:microsoft.com/office/officeart/2011/layout/TabList"/>
    <dgm:cxn modelId="{EA0CB388-D59F-4185-BD49-A39F99FD3001}" type="presParOf" srcId="{69BA79AC-F6DD-4511-AD8B-F8A173BEA4E5}" destId="{41A458B3-7B37-4500-AC95-FAF7FFA82EFC}" srcOrd="3" destOrd="0" presId="urn:microsoft.com/office/officeart/2011/layout/TabList"/>
    <dgm:cxn modelId="{3EF50C1C-14CC-49F2-98B1-4853167E7752}" type="presParOf" srcId="{41A458B3-7B37-4500-AC95-FAF7FFA82EFC}" destId="{1DCEB6E2-EB00-4EC6-A298-DAA6BDA3FCE5}" srcOrd="0" destOrd="0" presId="urn:microsoft.com/office/officeart/2011/layout/TabList"/>
    <dgm:cxn modelId="{4386DD91-23A9-4DCA-8A94-CA9EA18D6945}" type="presParOf" srcId="{41A458B3-7B37-4500-AC95-FAF7FFA82EFC}" destId="{3081EE1F-3AF1-4632-977C-FAC6336CE160}" srcOrd="1" destOrd="0" presId="urn:microsoft.com/office/officeart/2011/layout/TabList"/>
    <dgm:cxn modelId="{04F4F7D8-B5EF-4E88-8F66-83841092CD4F}" type="presParOf" srcId="{41A458B3-7B37-4500-AC95-FAF7FFA82EFC}" destId="{BE2D3176-482E-4DEF-BC9F-F2A3BF792652}" srcOrd="2" destOrd="0" presId="urn:microsoft.com/office/officeart/2011/layout/TabList"/>
    <dgm:cxn modelId="{66F98642-FFE2-4A38-9CE2-C016AA2EB592}" type="presParOf" srcId="{69BA79AC-F6DD-4511-AD8B-F8A173BEA4E5}" destId="{F19034AA-4682-48A7-978B-C40D302CE466}" srcOrd="4" destOrd="0" presId="urn:microsoft.com/office/officeart/2011/layout/TabList"/>
    <dgm:cxn modelId="{5051275B-B282-41AC-85B8-46808E5E8169}" type="presParOf" srcId="{69BA79AC-F6DD-4511-AD8B-F8A173BEA4E5}" destId="{61DE66F4-F615-4BCB-937A-16B1DA8BDFB4}" srcOrd="5" destOrd="0" presId="urn:microsoft.com/office/officeart/2011/layout/TabList"/>
    <dgm:cxn modelId="{14B27166-D785-4B44-9463-B581CDB0577A}" type="presParOf" srcId="{69BA79AC-F6DD-4511-AD8B-F8A173BEA4E5}" destId="{A4EBA900-153B-4980-B41B-DE1DFB61353B}" srcOrd="6" destOrd="0" presId="urn:microsoft.com/office/officeart/2011/layout/TabList"/>
    <dgm:cxn modelId="{0DCB17D7-FB19-4909-80F9-5F8300074D8E}" type="presParOf" srcId="{A4EBA900-153B-4980-B41B-DE1DFB61353B}" destId="{8C9C2945-354C-48E4-A420-247758713662}" srcOrd="0" destOrd="0" presId="urn:microsoft.com/office/officeart/2011/layout/TabList"/>
    <dgm:cxn modelId="{44BDCAFF-6E46-4E3B-8502-9330D3AD0C50}" type="presParOf" srcId="{A4EBA900-153B-4980-B41B-DE1DFB61353B}" destId="{BC6A456C-815F-40B6-B309-D7E04D6085BE}" srcOrd="1" destOrd="0" presId="urn:microsoft.com/office/officeart/2011/layout/TabList"/>
    <dgm:cxn modelId="{AEA665E0-8D8D-4974-9A56-596982B41B74}" type="presParOf" srcId="{A4EBA900-153B-4980-B41B-DE1DFB61353B}" destId="{B14CBFF9-BF6C-4C47-9078-B3E7C0E8B0DC}" srcOrd="2" destOrd="0" presId="urn:microsoft.com/office/officeart/2011/layout/TabList"/>
    <dgm:cxn modelId="{6CAB4219-FF97-4261-AC21-0F9A632D7F2C}" type="presParOf" srcId="{69BA79AC-F6DD-4511-AD8B-F8A173BEA4E5}" destId="{D26E3F3F-7555-4677-8DB6-DD21FE28C7D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838A-C398-434D-A430-F904FCBF00A3}">
      <dsp:nvSpPr>
        <dsp:cNvPr id="0" name=""/>
        <dsp:cNvSpPr/>
      </dsp:nvSpPr>
      <dsp:spPr>
        <a:xfrm>
          <a:off x="0" y="2090"/>
          <a:ext cx="8583078" cy="1005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Architecture for MAC and Linux Users</a:t>
          </a:r>
          <a:endParaRPr lang="en-US" sz="4300" kern="1200" dirty="0"/>
        </a:p>
      </dsp:txBody>
      <dsp:txXfrm>
        <a:off x="0" y="2090"/>
        <a:ext cx="8583078" cy="1005240"/>
      </dsp:txXfrm>
    </dsp:sp>
    <dsp:sp modelId="{69EA9E02-1F89-44F0-BA98-ABA266083143}">
      <dsp:nvSpPr>
        <dsp:cNvPr id="0" name=""/>
        <dsp:cNvSpPr/>
      </dsp:nvSpPr>
      <dsp:spPr>
        <a:xfrm>
          <a:off x="612151" y="1057592"/>
          <a:ext cx="7358774" cy="1005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Works Well with </a:t>
          </a:r>
          <a:r>
            <a:rPr lang="en-US" sz="4300" kern="1200" dirty="0" err="1" smtClean="0"/>
            <a:t>GREP,Cut,jq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etc</a:t>
          </a:r>
          <a:endParaRPr lang="en-US" sz="4300" kern="1200" dirty="0"/>
        </a:p>
      </dsp:txBody>
      <dsp:txXfrm>
        <a:off x="612151" y="1057592"/>
        <a:ext cx="7358774" cy="1005240"/>
      </dsp:txXfrm>
    </dsp:sp>
    <dsp:sp modelId="{7B30CBA1-867B-4180-9393-19B64A8B73CC}">
      <dsp:nvSpPr>
        <dsp:cNvPr id="0" name=""/>
        <dsp:cNvSpPr/>
      </dsp:nvSpPr>
      <dsp:spPr>
        <a:xfrm>
          <a:off x="2219640" y="3168175"/>
          <a:ext cx="4050000" cy="1005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Swagger Pipeline</a:t>
          </a:r>
          <a:endParaRPr lang="en-US" sz="4300" kern="1200" dirty="0"/>
        </a:p>
      </dsp:txBody>
      <dsp:txXfrm>
        <a:off x="2219640" y="3168175"/>
        <a:ext cx="4050000" cy="1005240"/>
      </dsp:txXfrm>
    </dsp:sp>
    <dsp:sp modelId="{A3C4F2A6-19FF-46FC-85B2-EC35AE19072D}">
      <dsp:nvSpPr>
        <dsp:cNvPr id="0" name=""/>
        <dsp:cNvSpPr/>
      </dsp:nvSpPr>
      <dsp:spPr>
        <a:xfrm>
          <a:off x="1453104" y="2113517"/>
          <a:ext cx="5580000" cy="1005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Built for ARM Templates </a:t>
          </a:r>
          <a:endParaRPr lang="en-US" sz="4300" kern="1200" dirty="0"/>
        </a:p>
      </dsp:txBody>
      <dsp:txXfrm>
        <a:off x="1453104" y="2113517"/>
        <a:ext cx="5580000" cy="100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DE6E-F370-40DC-8736-09D586D5B9CB}">
      <dsp:nvSpPr>
        <dsp:cNvPr id="0" name=""/>
        <dsp:cNvSpPr/>
      </dsp:nvSpPr>
      <dsp:spPr>
        <a:xfrm>
          <a:off x="0" y="4526014"/>
          <a:ext cx="812800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CD958-2F38-4EC5-A698-C68FB0AA2258}">
      <dsp:nvSpPr>
        <dsp:cNvPr id="0" name=""/>
        <dsp:cNvSpPr/>
      </dsp:nvSpPr>
      <dsp:spPr>
        <a:xfrm>
          <a:off x="0" y="3166256"/>
          <a:ext cx="812800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C73C2-32AA-43FB-B783-FF339AB28ED6}">
      <dsp:nvSpPr>
        <dsp:cNvPr id="0" name=""/>
        <dsp:cNvSpPr/>
      </dsp:nvSpPr>
      <dsp:spPr>
        <a:xfrm>
          <a:off x="0" y="1806498"/>
          <a:ext cx="812800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122F-9566-46C4-BBB6-25B03DBDDD04}">
      <dsp:nvSpPr>
        <dsp:cNvPr id="0" name=""/>
        <dsp:cNvSpPr/>
      </dsp:nvSpPr>
      <dsp:spPr>
        <a:xfrm>
          <a:off x="0" y="446740"/>
          <a:ext cx="812800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ACB38-BC49-4A68-985D-F6B19AD34116}">
      <dsp:nvSpPr>
        <dsp:cNvPr id="0" name=""/>
        <dsp:cNvSpPr/>
      </dsp:nvSpPr>
      <dsp:spPr>
        <a:xfrm>
          <a:off x="2113279" y="962"/>
          <a:ext cx="6014720" cy="4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113279" y="962"/>
        <a:ext cx="6014720" cy="445778"/>
      </dsp:txXfrm>
    </dsp:sp>
    <dsp:sp modelId="{3C3ECF18-6C6E-474B-8A69-946AEB20C644}">
      <dsp:nvSpPr>
        <dsp:cNvPr id="0" name=""/>
        <dsp:cNvSpPr/>
      </dsp:nvSpPr>
      <dsp:spPr>
        <a:xfrm>
          <a:off x="0" y="962"/>
          <a:ext cx="2113280" cy="4457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Windows</a:t>
          </a:r>
          <a:endParaRPr lang="en-US" sz="2300" b="1" kern="1200" dirty="0"/>
        </a:p>
      </dsp:txBody>
      <dsp:txXfrm>
        <a:off x="21765" y="22727"/>
        <a:ext cx="2069750" cy="424013"/>
      </dsp:txXfrm>
    </dsp:sp>
    <dsp:sp modelId="{523A8244-0203-4640-B519-C0BA74F1C812}">
      <dsp:nvSpPr>
        <dsp:cNvPr id="0" name=""/>
        <dsp:cNvSpPr/>
      </dsp:nvSpPr>
      <dsp:spPr>
        <a:xfrm>
          <a:off x="0" y="446740"/>
          <a:ext cx="8128000" cy="89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pip install --user azure-cli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446740"/>
        <a:ext cx="8128000" cy="891690"/>
      </dsp:txXfrm>
    </dsp:sp>
    <dsp:sp modelId="{5140A3A2-8DD9-45A0-86D1-9EB09AA12CA2}">
      <dsp:nvSpPr>
        <dsp:cNvPr id="0" name=""/>
        <dsp:cNvSpPr/>
      </dsp:nvSpPr>
      <dsp:spPr>
        <a:xfrm>
          <a:off x="2113279" y="1360720"/>
          <a:ext cx="6014720" cy="4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2113279" y="1360720"/>
        <a:ext cx="6014720" cy="445778"/>
      </dsp:txXfrm>
    </dsp:sp>
    <dsp:sp modelId="{D88DA790-90C2-4989-AA38-32FCC004FD34}">
      <dsp:nvSpPr>
        <dsp:cNvPr id="0" name=""/>
        <dsp:cNvSpPr/>
      </dsp:nvSpPr>
      <dsp:spPr>
        <a:xfrm>
          <a:off x="0" y="1360720"/>
          <a:ext cx="2113280" cy="4457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MacOs</a:t>
          </a:r>
          <a:endParaRPr lang="en-US" sz="2300" b="1" kern="1200" dirty="0"/>
        </a:p>
      </dsp:txBody>
      <dsp:txXfrm>
        <a:off x="21765" y="1382485"/>
        <a:ext cx="2069750" cy="424013"/>
      </dsp:txXfrm>
    </dsp:sp>
    <dsp:sp modelId="{2B84291F-AAFA-40E1-B34C-3AD68667C3F4}">
      <dsp:nvSpPr>
        <dsp:cNvPr id="0" name=""/>
        <dsp:cNvSpPr/>
      </dsp:nvSpPr>
      <dsp:spPr>
        <a:xfrm>
          <a:off x="0" y="1806498"/>
          <a:ext cx="8128000" cy="89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curl -L https://aka.ms/InstallAzureCli | bash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806498"/>
        <a:ext cx="8128000" cy="891690"/>
      </dsp:txXfrm>
    </dsp:sp>
    <dsp:sp modelId="{F2E0024B-9A2B-46D1-9072-5E9E3F9E5C30}">
      <dsp:nvSpPr>
        <dsp:cNvPr id="0" name=""/>
        <dsp:cNvSpPr/>
      </dsp:nvSpPr>
      <dsp:spPr>
        <a:xfrm>
          <a:off x="2113279" y="2720477"/>
          <a:ext cx="6014720" cy="4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2113279" y="2720477"/>
        <a:ext cx="6014720" cy="445778"/>
      </dsp:txXfrm>
    </dsp:sp>
    <dsp:sp modelId="{97FFAF13-BF53-47B8-B7BF-BC4AE2ABB831}">
      <dsp:nvSpPr>
        <dsp:cNvPr id="0" name=""/>
        <dsp:cNvSpPr/>
      </dsp:nvSpPr>
      <dsp:spPr>
        <a:xfrm>
          <a:off x="0" y="2720477"/>
          <a:ext cx="2113280" cy="4457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Linux</a:t>
          </a:r>
          <a:endParaRPr lang="en-US" sz="2300" b="1" kern="1200" dirty="0"/>
        </a:p>
      </dsp:txBody>
      <dsp:txXfrm>
        <a:off x="21765" y="2742242"/>
        <a:ext cx="2069750" cy="424013"/>
      </dsp:txXfrm>
    </dsp:sp>
    <dsp:sp modelId="{65EB9793-F709-4BC3-8476-5DAFF2C13284}">
      <dsp:nvSpPr>
        <dsp:cNvPr id="0" name=""/>
        <dsp:cNvSpPr/>
      </dsp:nvSpPr>
      <dsp:spPr>
        <a:xfrm>
          <a:off x="0" y="3166256"/>
          <a:ext cx="8128000" cy="89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curl -L https://aka.ms/InstallAzureCli | bash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exec -l $SHELL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166256"/>
        <a:ext cx="8128000" cy="891690"/>
      </dsp:txXfrm>
    </dsp:sp>
    <dsp:sp modelId="{558A083C-4DF1-4416-9134-D53C32D48E1E}">
      <dsp:nvSpPr>
        <dsp:cNvPr id="0" name=""/>
        <dsp:cNvSpPr/>
      </dsp:nvSpPr>
      <dsp:spPr>
        <a:xfrm>
          <a:off x="2113279" y="4080235"/>
          <a:ext cx="6014720" cy="4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113279" y="4080235"/>
        <a:ext cx="6014720" cy="445778"/>
      </dsp:txXfrm>
    </dsp:sp>
    <dsp:sp modelId="{AC7AC33A-C240-4144-AD04-93FB1854AC03}">
      <dsp:nvSpPr>
        <dsp:cNvPr id="0" name=""/>
        <dsp:cNvSpPr/>
      </dsp:nvSpPr>
      <dsp:spPr>
        <a:xfrm>
          <a:off x="0" y="4080235"/>
          <a:ext cx="2113280" cy="4457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Docker</a:t>
          </a:r>
          <a:endParaRPr lang="en-US" sz="2300" b="1" kern="1200" dirty="0"/>
        </a:p>
      </dsp:txBody>
      <dsp:txXfrm>
        <a:off x="21765" y="4102000"/>
        <a:ext cx="2069750" cy="424013"/>
      </dsp:txXfrm>
    </dsp:sp>
    <dsp:sp modelId="{F37E23D2-241B-4CB8-8EA8-DA309FFE5BDA}">
      <dsp:nvSpPr>
        <dsp:cNvPr id="0" name=""/>
        <dsp:cNvSpPr/>
      </dsp:nvSpPr>
      <dsp:spPr>
        <a:xfrm>
          <a:off x="0" y="4526014"/>
          <a:ext cx="8128000" cy="89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docker</a:t>
          </a: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run </a:t>
          </a: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azuresdk</a:t>
          </a: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/azure-cli-python:&lt;version&gt;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4526014"/>
        <a:ext cx="8128000" cy="891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F95FD-5B30-4B5D-A779-5196A487FDD4}">
      <dsp:nvSpPr>
        <dsp:cNvPr id="0" name=""/>
        <dsp:cNvSpPr/>
      </dsp:nvSpPr>
      <dsp:spPr>
        <a:xfrm>
          <a:off x="0" y="3626794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A1A92-034F-4589-81FD-2F47FBFCB1ED}">
      <dsp:nvSpPr>
        <dsp:cNvPr id="0" name=""/>
        <dsp:cNvSpPr/>
      </dsp:nvSpPr>
      <dsp:spPr>
        <a:xfrm>
          <a:off x="0" y="896519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49EC8-3E94-42C1-A2F8-6839230E38E0}">
      <dsp:nvSpPr>
        <dsp:cNvPr id="0" name=""/>
        <dsp:cNvSpPr/>
      </dsp:nvSpPr>
      <dsp:spPr>
        <a:xfrm>
          <a:off x="2113279" y="1435"/>
          <a:ext cx="6014720" cy="89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113279" y="1435"/>
        <a:ext cx="6014720" cy="895084"/>
      </dsp:txXfrm>
    </dsp:sp>
    <dsp:sp modelId="{1BD0EA29-192E-44AA-9E7A-55FD9B476B2B}">
      <dsp:nvSpPr>
        <dsp:cNvPr id="0" name=""/>
        <dsp:cNvSpPr/>
      </dsp:nvSpPr>
      <dsp:spPr>
        <a:xfrm>
          <a:off x="0" y="1435"/>
          <a:ext cx="2113280" cy="8950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Account</a:t>
          </a:r>
          <a:endParaRPr lang="en-US" sz="2600" kern="1200" dirty="0"/>
        </a:p>
      </dsp:txBody>
      <dsp:txXfrm>
        <a:off x="43702" y="45137"/>
        <a:ext cx="2025876" cy="851382"/>
      </dsp:txXfrm>
    </dsp:sp>
    <dsp:sp modelId="{6D1D7BDF-60B6-4DA6-85F9-00D8B19CD9F6}">
      <dsp:nvSpPr>
        <dsp:cNvPr id="0" name=""/>
        <dsp:cNvSpPr/>
      </dsp:nvSpPr>
      <dsp:spPr>
        <a:xfrm>
          <a:off x="0" y="896519"/>
          <a:ext cx="8128000" cy="1790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login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list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set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account show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896519"/>
        <a:ext cx="8128000" cy="1790436"/>
      </dsp:txXfrm>
    </dsp:sp>
    <dsp:sp modelId="{56F9E837-FF25-4EC2-9DB5-D424D140E4F2}">
      <dsp:nvSpPr>
        <dsp:cNvPr id="0" name=""/>
        <dsp:cNvSpPr/>
      </dsp:nvSpPr>
      <dsp:spPr>
        <a:xfrm>
          <a:off x="2113279" y="2731710"/>
          <a:ext cx="6014720" cy="89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113279" y="2731710"/>
        <a:ext cx="6014720" cy="895084"/>
      </dsp:txXfrm>
    </dsp:sp>
    <dsp:sp modelId="{47A81F89-8F66-4650-82E2-DCA52F0CEC09}">
      <dsp:nvSpPr>
        <dsp:cNvPr id="0" name=""/>
        <dsp:cNvSpPr/>
      </dsp:nvSpPr>
      <dsp:spPr>
        <a:xfrm>
          <a:off x="0" y="2731710"/>
          <a:ext cx="2113280" cy="8950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Resource Group</a:t>
          </a:r>
          <a:endParaRPr lang="en-US" sz="2600" kern="1200" dirty="0"/>
        </a:p>
      </dsp:txBody>
      <dsp:txXfrm>
        <a:off x="43702" y="2775412"/>
        <a:ext cx="2025876" cy="851382"/>
      </dsp:txXfrm>
    </dsp:sp>
    <dsp:sp modelId="{3ECD0FAB-A429-4019-9774-12683891C7B4}">
      <dsp:nvSpPr>
        <dsp:cNvPr id="0" name=""/>
        <dsp:cNvSpPr/>
      </dsp:nvSpPr>
      <dsp:spPr>
        <a:xfrm>
          <a:off x="0" y="3626794"/>
          <a:ext cx="8128000" cy="1790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group list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group Create-n </a:t>
          </a: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MyResourceGroup</a:t>
          </a: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-l westus2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kumimoji="0" lang="en-US" altLang="en-US" sz="2400" b="0" i="0" u="none" strike="noStrike" kern="1200" cap="none" normalizeH="0" baseline="0" dirty="0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 group show –name </a:t>
          </a:r>
          <a:r>
            <a:rPr kumimoji="0" lang="en-US" altLang="en-US" sz="2400" b="0" i="0" u="none" strike="noStrike" kern="1200" cap="none" normalizeH="0" baseline="0" dirty="0" err="1" smtClean="0">
              <a:ln/>
              <a:effectLst/>
              <a:latin typeface="Helvetica" panose="020B0604020202020204" pitchFamily="34" charset="0"/>
              <a:cs typeface="Helvetica" panose="020B0604020202020204" pitchFamily="34" charset="0"/>
            </a:rPr>
            <a:t>MyResourceGroup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626794"/>
        <a:ext cx="8128000" cy="1790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10D43-3328-417F-9CEC-3C02A1726517}">
      <dsp:nvSpPr>
        <dsp:cNvPr id="0" name=""/>
        <dsp:cNvSpPr/>
      </dsp:nvSpPr>
      <dsp:spPr>
        <a:xfrm rot="5400000">
          <a:off x="5166334" y="-1704341"/>
          <a:ext cx="1865037" cy="5740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--Output -o</a:t>
          </a:r>
          <a:endParaRPr lang="en-US" sz="27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tsv,json,jsonc,table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3228804" y="324233"/>
        <a:ext cx="5649053" cy="1682949"/>
      </dsp:txXfrm>
    </dsp:sp>
    <dsp:sp modelId="{0A78ADF0-014B-4FAF-A3FD-B120CE40CD4F}">
      <dsp:nvSpPr>
        <dsp:cNvPr id="0" name=""/>
        <dsp:cNvSpPr/>
      </dsp:nvSpPr>
      <dsp:spPr>
        <a:xfrm>
          <a:off x="0" y="0"/>
          <a:ext cx="3228804" cy="2331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Output</a:t>
          </a:r>
          <a:endParaRPr lang="en-US" sz="6500" kern="1200" dirty="0"/>
        </a:p>
      </dsp:txBody>
      <dsp:txXfrm>
        <a:off x="113804" y="113804"/>
        <a:ext cx="3001196" cy="2103688"/>
      </dsp:txXfrm>
    </dsp:sp>
    <dsp:sp modelId="{2E81FA79-B25B-4A50-B196-5BB0FE6A894B}">
      <dsp:nvSpPr>
        <dsp:cNvPr id="0" name=""/>
        <dsp:cNvSpPr/>
      </dsp:nvSpPr>
      <dsp:spPr>
        <a:xfrm rot="5400000">
          <a:off x="5166334" y="743519"/>
          <a:ext cx="1865037" cy="5740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group list --query “[].</a:t>
          </a:r>
          <a:r>
            <a:rPr lang="en-US" sz="24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Propertyname</a:t>
          </a: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”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az</a:t>
          </a:r>
          <a:r>
            <a:rPr lang="en-US" sz="2400" b="0" i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2400" b="0" i="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vm</a:t>
          </a:r>
          <a:r>
            <a:rPr lang="en-US" sz="2400" b="0" i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list --output table --query "[?contains(</a:t>
          </a:r>
          <a:r>
            <a:rPr lang="en-US" sz="2400" b="0" i="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resourceGroup</a:t>
          </a:r>
          <a:r>
            <a:rPr lang="en-US" sz="2400" b="0" i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,'MY')]" 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3228804" y="2772093"/>
        <a:ext cx="5649053" cy="1682949"/>
      </dsp:txXfrm>
    </dsp:sp>
    <dsp:sp modelId="{7920F6F9-6C54-41AE-B805-6A5A1EDE8AC3}">
      <dsp:nvSpPr>
        <dsp:cNvPr id="0" name=""/>
        <dsp:cNvSpPr/>
      </dsp:nvSpPr>
      <dsp:spPr>
        <a:xfrm>
          <a:off x="0" y="2447919"/>
          <a:ext cx="3228804" cy="2331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Query</a:t>
          </a:r>
          <a:endParaRPr lang="en-US" sz="6500" kern="1200" dirty="0"/>
        </a:p>
      </dsp:txBody>
      <dsp:txXfrm>
        <a:off x="113804" y="2561723"/>
        <a:ext cx="3001196" cy="2103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BFF9-BF6C-4C47-9078-B3E7C0E8B0DC}">
      <dsp:nvSpPr>
        <dsp:cNvPr id="0" name=""/>
        <dsp:cNvSpPr/>
      </dsp:nvSpPr>
      <dsp:spPr>
        <a:xfrm>
          <a:off x="0" y="3868605"/>
          <a:ext cx="880403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D3176-482E-4DEF-BC9F-F2A3BF792652}">
      <dsp:nvSpPr>
        <dsp:cNvPr id="0" name=""/>
        <dsp:cNvSpPr/>
      </dsp:nvSpPr>
      <dsp:spPr>
        <a:xfrm>
          <a:off x="0" y="2206978"/>
          <a:ext cx="880403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D5154-458F-40EE-81EC-E32D14347F19}">
      <dsp:nvSpPr>
        <dsp:cNvPr id="0" name=""/>
        <dsp:cNvSpPr/>
      </dsp:nvSpPr>
      <dsp:spPr>
        <a:xfrm>
          <a:off x="68144" y="545350"/>
          <a:ext cx="880403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92FC7-2DFC-47C8-938E-0D147C024788}">
      <dsp:nvSpPr>
        <dsp:cNvPr id="0" name=""/>
        <dsp:cNvSpPr/>
      </dsp:nvSpPr>
      <dsp:spPr>
        <a:xfrm>
          <a:off x="2357193" y="608"/>
          <a:ext cx="6514982" cy="5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>
        <a:off x="2357193" y="608"/>
        <a:ext cx="6514982" cy="544742"/>
      </dsp:txXfrm>
    </dsp:sp>
    <dsp:sp modelId="{E62CEEBD-86D0-4F98-A0EF-6CFEBAE01176}">
      <dsp:nvSpPr>
        <dsp:cNvPr id="0" name=""/>
        <dsp:cNvSpPr/>
      </dsp:nvSpPr>
      <dsp:spPr>
        <a:xfrm>
          <a:off x="-68144" y="608"/>
          <a:ext cx="2561627" cy="544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List all Image</a:t>
          </a:r>
          <a:endParaRPr lang="en-US" sz="2900" kern="1200" dirty="0"/>
        </a:p>
      </dsp:txBody>
      <dsp:txXfrm>
        <a:off x="-41547" y="27205"/>
        <a:ext cx="2508433" cy="518145"/>
      </dsp:txXfrm>
    </dsp:sp>
    <dsp:sp modelId="{D6830294-D27E-4430-AC24-B89E732AF4A6}">
      <dsp:nvSpPr>
        <dsp:cNvPr id="0" name=""/>
        <dsp:cNvSpPr/>
      </dsp:nvSpPr>
      <dsp:spPr>
        <a:xfrm>
          <a:off x="0" y="545350"/>
          <a:ext cx="8804031" cy="108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az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vm</a:t>
          </a:r>
          <a:r>
            <a:rPr lang="en-US" sz="2300" kern="1200" dirty="0" smtClean="0"/>
            <a:t> image list</a:t>
          </a:r>
          <a:endParaRPr lang="en-US" sz="2300" kern="1200" dirty="0"/>
        </a:p>
      </dsp:txBody>
      <dsp:txXfrm>
        <a:off x="0" y="545350"/>
        <a:ext cx="8804031" cy="1089648"/>
      </dsp:txXfrm>
    </dsp:sp>
    <dsp:sp modelId="{1DCEB6E2-EB00-4EC6-A298-DAA6BDA3FCE5}">
      <dsp:nvSpPr>
        <dsp:cNvPr id="0" name=""/>
        <dsp:cNvSpPr/>
      </dsp:nvSpPr>
      <dsp:spPr>
        <a:xfrm>
          <a:off x="2289048" y="1662235"/>
          <a:ext cx="6514982" cy="5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>
        <a:off x="2289048" y="1662235"/>
        <a:ext cx="6514982" cy="544742"/>
      </dsp:txXfrm>
    </dsp:sp>
    <dsp:sp modelId="{3081EE1F-3AF1-4632-977C-FAC6336CE160}">
      <dsp:nvSpPr>
        <dsp:cNvPr id="0" name=""/>
        <dsp:cNvSpPr/>
      </dsp:nvSpPr>
      <dsp:spPr>
        <a:xfrm>
          <a:off x="0" y="1662235"/>
          <a:ext cx="2289048" cy="544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List all VMs</a:t>
          </a:r>
          <a:endParaRPr lang="en-US" sz="2900" kern="1200" dirty="0"/>
        </a:p>
      </dsp:txBody>
      <dsp:txXfrm>
        <a:off x="26597" y="1688832"/>
        <a:ext cx="2235854" cy="518145"/>
      </dsp:txXfrm>
    </dsp:sp>
    <dsp:sp modelId="{F19034AA-4682-48A7-978B-C40D302CE466}">
      <dsp:nvSpPr>
        <dsp:cNvPr id="0" name=""/>
        <dsp:cNvSpPr/>
      </dsp:nvSpPr>
      <dsp:spPr>
        <a:xfrm>
          <a:off x="0" y="2206978"/>
          <a:ext cx="8804031" cy="108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az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vm</a:t>
          </a:r>
          <a:r>
            <a:rPr lang="en-US" sz="2300" kern="1200" dirty="0" smtClean="0"/>
            <a:t> list –output table</a:t>
          </a:r>
          <a:endParaRPr lang="en-US" sz="2300" kern="1200" dirty="0"/>
        </a:p>
      </dsp:txBody>
      <dsp:txXfrm>
        <a:off x="0" y="2206978"/>
        <a:ext cx="8804031" cy="1089648"/>
      </dsp:txXfrm>
    </dsp:sp>
    <dsp:sp modelId="{8C9C2945-354C-48E4-A420-247758713662}">
      <dsp:nvSpPr>
        <dsp:cNvPr id="0" name=""/>
        <dsp:cNvSpPr/>
      </dsp:nvSpPr>
      <dsp:spPr>
        <a:xfrm>
          <a:off x="2289048" y="3323863"/>
          <a:ext cx="6514982" cy="5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>
        <a:off x="2289048" y="3323863"/>
        <a:ext cx="6514982" cy="544742"/>
      </dsp:txXfrm>
    </dsp:sp>
    <dsp:sp modelId="{BC6A456C-815F-40B6-B309-D7E04D6085BE}">
      <dsp:nvSpPr>
        <dsp:cNvPr id="0" name=""/>
        <dsp:cNvSpPr/>
      </dsp:nvSpPr>
      <dsp:spPr>
        <a:xfrm>
          <a:off x="0" y="3323863"/>
          <a:ext cx="2289048" cy="544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Create VM</a:t>
          </a:r>
          <a:endParaRPr lang="en-US" sz="2900" kern="1200" dirty="0"/>
        </a:p>
      </dsp:txBody>
      <dsp:txXfrm>
        <a:off x="26597" y="3350460"/>
        <a:ext cx="2235854" cy="518145"/>
      </dsp:txXfrm>
    </dsp:sp>
    <dsp:sp modelId="{D26E3F3F-7555-4677-8DB6-DD21FE28C7D5}">
      <dsp:nvSpPr>
        <dsp:cNvPr id="0" name=""/>
        <dsp:cNvSpPr/>
      </dsp:nvSpPr>
      <dsp:spPr>
        <a:xfrm>
          <a:off x="0" y="3868605"/>
          <a:ext cx="8804031" cy="108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az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vm</a:t>
          </a:r>
          <a:r>
            <a:rPr lang="en-US" sz="2300" kern="1200" dirty="0" smtClean="0"/>
            <a:t> create --image </a:t>
          </a:r>
          <a:r>
            <a:rPr lang="en-US" sz="2300" kern="1200" dirty="0" err="1" smtClean="0"/>
            <a:t>debian</a:t>
          </a:r>
          <a:r>
            <a:rPr lang="en-US" sz="2300" kern="1200" dirty="0" smtClean="0"/>
            <a:t> --name </a:t>
          </a:r>
          <a:r>
            <a:rPr lang="en-US" sz="2300" kern="1200" dirty="0" err="1" smtClean="0"/>
            <a:t>vmname</a:t>
          </a:r>
          <a:r>
            <a:rPr lang="en-US" sz="2300" kern="1200" dirty="0" smtClean="0"/>
            <a:t> -g </a:t>
          </a:r>
          <a:r>
            <a:rPr lang="en-US" sz="2300" kern="1200" dirty="0" err="1" smtClean="0"/>
            <a:t>MyResourceGroup</a:t>
          </a:r>
          <a:r>
            <a:rPr lang="en-US" sz="2300" kern="1200" dirty="0" smtClean="0"/>
            <a:t> --admin-username username</a:t>
          </a:r>
          <a:endParaRPr lang="en-US" sz="2300" kern="1200" dirty="0"/>
        </a:p>
      </dsp:txBody>
      <dsp:txXfrm>
        <a:off x="0" y="3868605"/>
        <a:ext cx="8804031" cy="108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5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8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26377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9691-14E4-4296-B339-16B50C06F1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E8E0-2BE3-46A1-88AE-F7A53F01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azure CLI 2.0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8604" y="3832609"/>
            <a:ext cx="4993034" cy="1828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Mohit Chhabra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Senior Software Engineer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Harman International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AzureGuy.in</a:t>
            </a:r>
            <a:endParaRPr lang="en-US" sz="2600" dirty="0" smtClean="0">
              <a:solidFill>
                <a:schemeClr val="bg1"/>
              </a:solidFill>
            </a:endParaRPr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80" y="5914380"/>
            <a:ext cx="2576048" cy="850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5914380"/>
            <a:ext cx="2198584" cy="8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-1406455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3C7BC7">
                    <a:alpha val="0"/>
                  </a:srgbClr>
                </a:gs>
                <a:gs pos="50000">
                  <a:srgbClr val="3C7BC7"/>
                </a:gs>
                <a:gs pos="99000">
                  <a:srgbClr val="3C7BC7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021751" y="390732"/>
            <a:ext cx="2523616" cy="2436691"/>
          </a:xfrm>
          <a:prstGeom prst="re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100000">
                <a:srgbClr val="3C7BC7"/>
              </a:gs>
            </a:gsLst>
            <a:lin ang="162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Introduction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478633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9BC348">
                    <a:alpha val="0"/>
                  </a:srgbClr>
                </a:gs>
                <a:gs pos="50000">
                  <a:srgbClr val="9BC348"/>
                </a:gs>
                <a:gs pos="99000">
                  <a:srgbClr val="9BC348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4906839" y="390732"/>
            <a:ext cx="2436691" cy="2436691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100000">
                <a:srgbClr val="9BC34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Installation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362132" y="3206264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36B1D2">
                    <a:alpha val="0"/>
                  </a:srgbClr>
                </a:gs>
                <a:gs pos="50000">
                  <a:srgbClr val="36B1D2"/>
                </a:gs>
                <a:gs pos="99000">
                  <a:srgbClr val="36B1D2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7791926" y="390732"/>
            <a:ext cx="2436691" cy="2436691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100000">
                <a:srgbClr val="36B1D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prstClr val="white"/>
                </a:solidFill>
              </a:rPr>
              <a:t>Account and RGs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0264" y="3499396"/>
            <a:ext cx="2523616" cy="2436691"/>
          </a:xfrm>
          <a:prstGeom prst="re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100000">
                <a:srgbClr val="3C7BC7"/>
              </a:gs>
            </a:gsLst>
            <a:lin ang="162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Outputs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&amp; Query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352" y="3499396"/>
            <a:ext cx="2436691" cy="2436691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100000">
                <a:srgbClr val="9BC34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WebApp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with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Github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2028" y="3546061"/>
            <a:ext cx="2436691" cy="2436691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100000">
                <a:srgbClr val="36B1D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prstClr val="white"/>
                </a:solidFill>
              </a:rPr>
              <a:t>VMs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3468" y="2119013"/>
            <a:ext cx="1985117" cy="24366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prstClr val="white"/>
                </a:solidFill>
              </a:rPr>
              <a:t>AGENDA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4001" y="148046"/>
            <a:ext cx="8306615" cy="1724297"/>
          </a:xfrm>
          <a:prstGeom prst="re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100000">
                <a:srgbClr val="3C7BC7"/>
              </a:gs>
            </a:gsLst>
            <a:lin ang="162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Introduction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3846329"/>
              </p:ext>
            </p:extLst>
          </p:nvPr>
        </p:nvGraphicFramePr>
        <p:xfrm>
          <a:off x="1797538" y="2295211"/>
          <a:ext cx="8583078" cy="417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7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120" y="164310"/>
            <a:ext cx="9544594" cy="1263896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100000">
                <a:srgbClr val="9BC34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Installation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4033670"/>
              </p:ext>
            </p:extLst>
          </p:nvPr>
        </p:nvGraphicFramePr>
        <p:xfrm>
          <a:off x="1718491" y="15818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8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E122F-9566-46C4-BBB6-25B03DBDD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ECF18-6C6E-474B-8A69-946AEB20C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ACB38-BC49-4A68-985D-F6B19AD3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A8244-0203-4640-B519-C0BA74F1C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9C73C2-32AA-43FB-B783-FF339AB2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DA790-90C2-4989-AA38-32FCC004F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0A3A2-8DD9-45A0-86D1-9EB09AA12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4291F-AAFA-40E1-B34C-3AD68667C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CD958-2F38-4EC5-A698-C68FB0AA2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FAF13-BF53-47B8-B7BF-BC4AE2AB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0024B-9A2B-46D1-9072-5E9E3F9E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B9793-F709-4BC3-8476-5DAFF2C13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4DE6E-F370-40DC-8736-09D586D5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7AC33A-C240-4144-AD04-93FB1854A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A083C-4DF1-4416-9134-D53C32D48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7E23D2-241B-4CB8-8EA8-DA309FFE5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160" y="129476"/>
            <a:ext cx="9605553" cy="129873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100000">
                <a:srgbClr val="36B1D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prstClr val="white"/>
                </a:solidFill>
              </a:rPr>
              <a:t>Account and RGs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1560129"/>
              </p:ext>
            </p:extLst>
          </p:nvPr>
        </p:nvGraphicFramePr>
        <p:xfrm>
          <a:off x="1811383" y="15295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9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A1A92-034F-4589-81FD-2F47FBFCB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D0EA29-192E-44AA-9E7A-55FD9B476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49EC8-3E94-42C1-A2F8-6839230E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D7BDF-60B6-4DA6-85F9-00D8B19CD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F95FD-5B30-4B5D-A779-5196A487F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81F89-8F66-4650-82E2-DCA52F0C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9E837-FF25-4EC2-9DB5-D424D140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CD0FAB-A429-4019-9774-12683891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8136" y="123900"/>
            <a:ext cx="9572017" cy="1325521"/>
          </a:xfrm>
          <a:prstGeom prst="re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100000">
                <a:srgbClr val="3C7BC7"/>
              </a:gs>
            </a:gsLst>
            <a:lin ang="162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Outputs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&amp; Query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3413004"/>
              </p:ext>
            </p:extLst>
          </p:nvPr>
        </p:nvGraphicFramePr>
        <p:xfrm>
          <a:off x="1138136" y="1582614"/>
          <a:ext cx="8968902" cy="477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78ADF0-014B-4FAF-A3FD-B120CE40C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0F6F9-6C54-41AE-B805-6A5A1EDE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10D43-3328-417F-9CEC-3C02A172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81FA79-B25B-4A50-B196-5BB0FE6A8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2493" y="211448"/>
            <a:ext cx="10019489" cy="136443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100000">
                <a:srgbClr val="9BC34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WebApp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with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Github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493" y="1828802"/>
            <a:ext cx="109633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 Create a resource group.</a:t>
            </a:r>
          </a:p>
          <a:p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az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group create --location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westeurope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--name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myResourceGroup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 Create an App Service plan in `FREE` tier.</a:t>
            </a:r>
          </a:p>
          <a:p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az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appservice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plan create --name $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webappname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--resource-group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myResourceGroup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sku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FREE</a:t>
            </a: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 Create a web app.</a:t>
            </a:r>
          </a:p>
          <a:p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az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appservice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web create --name $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webappname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--resource-group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myResourceGroup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--plan $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webappname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 Deploy code from a public GitHub repository. </a:t>
            </a:r>
          </a:p>
          <a:p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az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appservice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web source-control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config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--name </a:t>
            </a:r>
            <a:r>
              <a:rPr lang="en-US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mywebapp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--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resource-group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myResourceGroup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--repo-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url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$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gitrepo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--branch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master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 Browse to the web app.</a:t>
            </a:r>
          </a:p>
          <a:p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az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appservice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web browse --name $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webappname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--resource-group 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myResourceGroup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969" y="164123"/>
            <a:ext cx="8991600" cy="173501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100000">
                <a:srgbClr val="36B1D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prstClr val="white"/>
                </a:solidFill>
              </a:rPr>
              <a:t>VMs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80817024"/>
              </p:ext>
            </p:extLst>
          </p:nvPr>
        </p:nvGraphicFramePr>
        <p:xfrm>
          <a:off x="1863968" y="2016370"/>
          <a:ext cx="8804031" cy="49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4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9DD5154-458F-40EE-81EC-E32D14347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2CEEBD-86D0-4F98-A0EF-6CFEBAE01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E2D3176-482E-4DEF-BC9F-F2A3BF79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081EE1F-3AF1-4632-977C-FAC6336CE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14CBFF9-BF6C-4C47-9078-B3E7C0E8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C6A456C-815F-40B6-B309-D7E04D60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6B92FC7-2DFC-47C8-938E-0D147C024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6830294-D27E-4430-AC24-B89E732AF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DCEB6E2-EB00-4EC6-A298-DAA6BDA3F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9034AA-4682-48A7-978B-C40D302C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C9C2945-354C-48E4-A420-24775871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26E3F3F-7555-4677-8DB6-DD21FE28C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09981" cy="50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39969" y="3846566"/>
            <a:ext cx="5275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4523" y="3846566"/>
            <a:ext cx="5275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r>
              <a:rPr lang="en-US" sz="54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mohit_techy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7" y="5316504"/>
            <a:ext cx="3267691" cy="1013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17" y="5316504"/>
            <a:ext cx="3375505" cy="1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BoxStretch_16x9.potx" id="{DB59D0AD-2ABB-4B97-BE88-0F5912DD1306}" vid="{D60F71F4-908A-4136-B4CD-FB59409174DA}"/>
    </a:ext>
  </a:extLst>
</a:theme>
</file>

<file path=ppt/theme/theme2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39AFE29C-5BDA-42CB-9020-E960931A8E20}" vid="{6EE91DE2-A888-472A-92BA-F2E5BD5D46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C90BE4-A6C7-4D40-A034-44CAE732C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Lines and tabs (widescreen)</Template>
  <TotalTime>0</TotalTime>
  <Words>298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Wireframe Building 16x9</vt:lpstr>
      <vt:lpstr>Introduction to azure CLI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2017-04-20T20:25:40Z</dcterms:created>
  <dcterms:modified xsi:type="dcterms:W3CDTF">2017-04-21T20:22:35Z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TC040144259991</vt:lpwstr>
  </property>
</Properties>
</file>